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65" r:id="rId3"/>
    <p:sldId id="257" r:id="rId4"/>
    <p:sldId id="270" r:id="rId5"/>
    <p:sldId id="268" r:id="rId6"/>
    <p:sldId id="264" r:id="rId7"/>
    <p:sldId id="267" r:id="rId8"/>
    <p:sldId id="260" r:id="rId9"/>
    <p:sldId id="269" r:id="rId10"/>
    <p:sldId id="271" r:id="rId11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9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CAFAFA-6889-4EC9-AAF6-9028EA5FB2BF}" type="doc">
      <dgm:prSet loTypeId="urn:microsoft.com/office/officeart/2005/8/layout/cycle5" loCatId="cycle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da-DK"/>
        </a:p>
      </dgm:t>
    </dgm:pt>
    <dgm:pt modelId="{CA5F5ED0-037C-4CE3-9265-C240D93ED1FB}">
      <dgm:prSet phldrT="[Tekst]"/>
      <dgm:spPr/>
      <dgm:t>
        <a:bodyPr/>
        <a:lstStyle/>
        <a:p>
          <a:r>
            <a:rPr lang="da-DK" dirty="0" smtClean="0">
              <a:latin typeface="Verdana" pitchFamily="34" charset="0"/>
              <a:ea typeface="Verdana" pitchFamily="34" charset="0"/>
              <a:cs typeface="Verdana" pitchFamily="34" charset="0"/>
            </a:rPr>
            <a:t>Opfattelse i gamle dage</a:t>
          </a:r>
          <a:endParaRPr lang="da-DK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1768DE4-7354-42D3-A55D-541E832B15ED}" type="parTrans" cxnId="{BE818D67-D22B-4942-8948-0B0C0DE363C1}">
      <dgm:prSet/>
      <dgm:spPr/>
      <dgm:t>
        <a:bodyPr/>
        <a:lstStyle/>
        <a:p>
          <a:endParaRPr lang="da-DK"/>
        </a:p>
      </dgm:t>
    </dgm:pt>
    <dgm:pt modelId="{9423F00D-29BC-4E9A-9BF0-F9DC84E28308}" type="sibTrans" cxnId="{BE818D67-D22B-4942-8948-0B0C0DE363C1}">
      <dgm:prSet/>
      <dgm:spPr/>
      <dgm:t>
        <a:bodyPr/>
        <a:lstStyle/>
        <a:p>
          <a:endParaRPr lang="da-DK"/>
        </a:p>
      </dgm:t>
    </dgm:pt>
    <dgm:pt modelId="{2F0EA303-F2DF-40E2-9B31-47C9A1693189}">
      <dgm:prSet phldrT="[Tekst]"/>
      <dgm:spPr/>
      <dgm:t>
        <a:bodyPr/>
        <a:lstStyle/>
        <a:p>
          <a:r>
            <a:rPr lang="da-DK" dirty="0" smtClean="0">
              <a:latin typeface="Verdana" pitchFamily="34" charset="0"/>
              <a:ea typeface="Verdana" pitchFamily="34" charset="0"/>
              <a:cs typeface="Verdana" pitchFamily="34" charset="0"/>
            </a:rPr>
            <a:t>DNA</a:t>
          </a:r>
          <a:endParaRPr lang="da-DK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B3FAFB1-7576-4507-9192-F940A2B1D05A}" type="parTrans" cxnId="{77D05619-61D2-460D-B946-A885FCB2519F}">
      <dgm:prSet/>
      <dgm:spPr/>
      <dgm:t>
        <a:bodyPr/>
        <a:lstStyle/>
        <a:p>
          <a:endParaRPr lang="da-DK"/>
        </a:p>
      </dgm:t>
    </dgm:pt>
    <dgm:pt modelId="{AD9EA26A-E698-4D3F-9BFF-B9E4CC3CB564}" type="sibTrans" cxnId="{77D05619-61D2-460D-B946-A885FCB2519F}">
      <dgm:prSet/>
      <dgm:spPr/>
      <dgm:t>
        <a:bodyPr/>
        <a:lstStyle/>
        <a:p>
          <a:endParaRPr lang="da-DK"/>
        </a:p>
      </dgm:t>
    </dgm:pt>
    <dgm:pt modelId="{2CBCEF2A-02F2-48DF-9563-E04378C287EF}">
      <dgm:prSet phldrT="[Tekst]"/>
      <dgm:spPr/>
      <dgm:t>
        <a:bodyPr/>
        <a:lstStyle/>
        <a:p>
          <a:r>
            <a:rPr lang="da-DK" dirty="0" smtClean="0">
              <a:latin typeface="Verdana" pitchFamily="34" charset="0"/>
              <a:ea typeface="Verdana" pitchFamily="34" charset="0"/>
              <a:cs typeface="Verdana" pitchFamily="34" charset="0"/>
            </a:rPr>
            <a:t>Mutation</a:t>
          </a:r>
          <a:endParaRPr lang="da-DK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9B09041-365C-4C67-8531-5A024304FE9A}" type="parTrans" cxnId="{61EE466E-8C3E-49C1-B519-F3B077B3010F}">
      <dgm:prSet/>
      <dgm:spPr/>
      <dgm:t>
        <a:bodyPr/>
        <a:lstStyle/>
        <a:p>
          <a:endParaRPr lang="da-DK"/>
        </a:p>
      </dgm:t>
    </dgm:pt>
    <dgm:pt modelId="{FAC71306-F71F-49D2-9A33-E1A2402B01F7}" type="sibTrans" cxnId="{61EE466E-8C3E-49C1-B519-F3B077B3010F}">
      <dgm:prSet/>
      <dgm:spPr/>
      <dgm:t>
        <a:bodyPr/>
        <a:lstStyle/>
        <a:p>
          <a:endParaRPr lang="da-DK"/>
        </a:p>
      </dgm:t>
    </dgm:pt>
    <dgm:pt modelId="{98322AA2-C1F3-48D6-B507-C65508D2798A}">
      <dgm:prSet phldrT="[Tekst]"/>
      <dgm:spPr/>
      <dgm:t>
        <a:bodyPr/>
        <a:lstStyle/>
        <a:p>
          <a:r>
            <a:rPr lang="da-DK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Rekombination</a:t>
          </a:r>
          <a:endParaRPr lang="da-DK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4F8F2B6-4088-4B34-A89E-2A1929E832A1}" type="parTrans" cxnId="{9081B161-E712-454F-B9A2-43CA6A570818}">
      <dgm:prSet/>
      <dgm:spPr/>
      <dgm:t>
        <a:bodyPr/>
        <a:lstStyle/>
        <a:p>
          <a:endParaRPr lang="da-DK"/>
        </a:p>
      </dgm:t>
    </dgm:pt>
    <dgm:pt modelId="{F2176721-53F1-4E66-8544-EE74A94CE59A}" type="sibTrans" cxnId="{9081B161-E712-454F-B9A2-43CA6A570818}">
      <dgm:prSet/>
      <dgm:spPr/>
      <dgm:t>
        <a:bodyPr/>
        <a:lstStyle/>
        <a:p>
          <a:endParaRPr lang="da-DK"/>
        </a:p>
      </dgm:t>
    </dgm:pt>
    <dgm:pt modelId="{B7BC79EA-7E88-4123-B32B-E0A4A904C24C}">
      <dgm:prSet phldrT="[Tekst]"/>
      <dgm:spPr/>
      <dgm:t>
        <a:bodyPr/>
        <a:lstStyle/>
        <a:p>
          <a:r>
            <a:rPr lang="da-DK" dirty="0" smtClean="0">
              <a:latin typeface="Verdana" pitchFamily="34" charset="0"/>
              <a:ea typeface="Verdana" pitchFamily="34" charset="0"/>
              <a:cs typeface="Verdana" pitchFamily="34" charset="0"/>
            </a:rPr>
            <a:t>Menneskets påvirkning</a:t>
          </a:r>
          <a:endParaRPr lang="da-DK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73AF71D8-93F9-4B8A-A8B3-26AE48CE8323}" type="parTrans" cxnId="{D208CF42-6346-47B5-9449-2B0E76113DB0}">
      <dgm:prSet/>
      <dgm:spPr/>
      <dgm:t>
        <a:bodyPr/>
        <a:lstStyle/>
        <a:p>
          <a:endParaRPr lang="da-DK"/>
        </a:p>
      </dgm:t>
    </dgm:pt>
    <dgm:pt modelId="{C92CD929-AC19-463E-BD59-D4ED393E72F7}" type="sibTrans" cxnId="{D208CF42-6346-47B5-9449-2B0E76113DB0}">
      <dgm:prSet/>
      <dgm:spPr/>
      <dgm:t>
        <a:bodyPr/>
        <a:lstStyle/>
        <a:p>
          <a:endParaRPr lang="da-DK"/>
        </a:p>
      </dgm:t>
    </dgm:pt>
    <dgm:pt modelId="{B812B3B4-89E5-4E27-A1D4-31FC71EE3285}" type="pres">
      <dgm:prSet presAssocID="{DDCAFAFA-6889-4EC9-AAF6-9028EA5FB2BF}" presName="cycle" presStyleCnt="0">
        <dgm:presLayoutVars>
          <dgm:dir/>
          <dgm:resizeHandles val="exact"/>
        </dgm:presLayoutVars>
      </dgm:prSet>
      <dgm:spPr/>
    </dgm:pt>
    <dgm:pt modelId="{C4058F8B-8589-4EFD-9786-EA77EF5FE7ED}" type="pres">
      <dgm:prSet presAssocID="{CA5F5ED0-037C-4CE3-9265-C240D93ED1F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168E3E8-78F8-4ACE-BC0E-5F11EF4023C0}" type="pres">
      <dgm:prSet presAssocID="{CA5F5ED0-037C-4CE3-9265-C240D93ED1FB}" presName="spNode" presStyleCnt="0"/>
      <dgm:spPr/>
    </dgm:pt>
    <dgm:pt modelId="{AD5CC36D-6FB9-44BF-AAE0-B419FB019048}" type="pres">
      <dgm:prSet presAssocID="{9423F00D-29BC-4E9A-9BF0-F9DC84E28308}" presName="sibTrans" presStyleLbl="sibTrans1D1" presStyleIdx="0" presStyleCnt="5"/>
      <dgm:spPr/>
    </dgm:pt>
    <dgm:pt modelId="{A6A5ADCF-8F23-4366-A3E9-DC7A9B7F8A39}" type="pres">
      <dgm:prSet presAssocID="{2F0EA303-F2DF-40E2-9B31-47C9A1693189}" presName="node" presStyleLbl="node1" presStyleIdx="1" presStyleCnt="5">
        <dgm:presLayoutVars>
          <dgm:bulletEnabled val="1"/>
        </dgm:presLayoutVars>
      </dgm:prSet>
      <dgm:spPr/>
    </dgm:pt>
    <dgm:pt modelId="{5D802281-FEF0-44FB-ABCB-51D147E0758D}" type="pres">
      <dgm:prSet presAssocID="{2F0EA303-F2DF-40E2-9B31-47C9A1693189}" presName="spNode" presStyleCnt="0"/>
      <dgm:spPr/>
    </dgm:pt>
    <dgm:pt modelId="{25479E90-4D69-4AC0-9C2B-91AFC3453F81}" type="pres">
      <dgm:prSet presAssocID="{AD9EA26A-E698-4D3F-9BFF-B9E4CC3CB564}" presName="sibTrans" presStyleLbl="sibTrans1D1" presStyleIdx="1" presStyleCnt="5"/>
      <dgm:spPr/>
    </dgm:pt>
    <dgm:pt modelId="{8EE98B8B-3057-462E-ADF9-B045D070131C}" type="pres">
      <dgm:prSet presAssocID="{2CBCEF2A-02F2-48DF-9563-E04378C287EF}" presName="node" presStyleLbl="node1" presStyleIdx="2" presStyleCnt="5">
        <dgm:presLayoutVars>
          <dgm:bulletEnabled val="1"/>
        </dgm:presLayoutVars>
      </dgm:prSet>
      <dgm:spPr/>
    </dgm:pt>
    <dgm:pt modelId="{F279D4C7-AE95-4813-A5F7-D570A65DA271}" type="pres">
      <dgm:prSet presAssocID="{2CBCEF2A-02F2-48DF-9563-E04378C287EF}" presName="spNode" presStyleCnt="0"/>
      <dgm:spPr/>
    </dgm:pt>
    <dgm:pt modelId="{2242A3A2-C650-471E-A578-920DFA3BE6F3}" type="pres">
      <dgm:prSet presAssocID="{FAC71306-F71F-49D2-9A33-E1A2402B01F7}" presName="sibTrans" presStyleLbl="sibTrans1D1" presStyleIdx="2" presStyleCnt="5"/>
      <dgm:spPr/>
    </dgm:pt>
    <dgm:pt modelId="{D7AEA50E-F6A6-46B8-B81A-93B1AA81BF57}" type="pres">
      <dgm:prSet presAssocID="{98322AA2-C1F3-48D6-B507-C65508D2798A}" presName="node" presStyleLbl="node1" presStyleIdx="3" presStyleCnt="5">
        <dgm:presLayoutVars>
          <dgm:bulletEnabled val="1"/>
        </dgm:presLayoutVars>
      </dgm:prSet>
      <dgm:spPr/>
    </dgm:pt>
    <dgm:pt modelId="{AE5328FE-3BC2-4CB1-BC1E-BF88DD828610}" type="pres">
      <dgm:prSet presAssocID="{98322AA2-C1F3-48D6-B507-C65508D2798A}" presName="spNode" presStyleCnt="0"/>
      <dgm:spPr/>
    </dgm:pt>
    <dgm:pt modelId="{8CB8BD56-C089-4F02-9E57-B67C25CEFC39}" type="pres">
      <dgm:prSet presAssocID="{F2176721-53F1-4E66-8544-EE74A94CE59A}" presName="sibTrans" presStyleLbl="sibTrans1D1" presStyleIdx="3" presStyleCnt="5"/>
      <dgm:spPr/>
    </dgm:pt>
    <dgm:pt modelId="{2669ED86-463C-43C6-91D7-0FCB0F160644}" type="pres">
      <dgm:prSet presAssocID="{B7BC79EA-7E88-4123-B32B-E0A4A904C24C}" presName="node" presStyleLbl="node1" presStyleIdx="4" presStyleCnt="5">
        <dgm:presLayoutVars>
          <dgm:bulletEnabled val="1"/>
        </dgm:presLayoutVars>
      </dgm:prSet>
      <dgm:spPr/>
    </dgm:pt>
    <dgm:pt modelId="{DFD03869-E7AC-45C8-8EC8-A0DC6CCB531B}" type="pres">
      <dgm:prSet presAssocID="{B7BC79EA-7E88-4123-B32B-E0A4A904C24C}" presName="spNode" presStyleCnt="0"/>
      <dgm:spPr/>
    </dgm:pt>
    <dgm:pt modelId="{AC85BB75-6F7F-4836-B3B7-DBF09ED6D5CE}" type="pres">
      <dgm:prSet presAssocID="{C92CD929-AC19-463E-BD59-D4ED393E72F7}" presName="sibTrans" presStyleLbl="sibTrans1D1" presStyleIdx="4" presStyleCnt="5"/>
      <dgm:spPr/>
    </dgm:pt>
  </dgm:ptLst>
  <dgm:cxnLst>
    <dgm:cxn modelId="{37EF0BA3-870F-429C-B592-2FEAF3E440CC}" type="presOf" srcId="{2F0EA303-F2DF-40E2-9B31-47C9A1693189}" destId="{A6A5ADCF-8F23-4366-A3E9-DC7A9B7F8A39}" srcOrd="0" destOrd="0" presId="urn:microsoft.com/office/officeart/2005/8/layout/cycle5"/>
    <dgm:cxn modelId="{FC2C7575-F92B-4860-A5EC-F1B72112F844}" type="presOf" srcId="{DDCAFAFA-6889-4EC9-AAF6-9028EA5FB2BF}" destId="{B812B3B4-89E5-4E27-A1D4-31FC71EE3285}" srcOrd="0" destOrd="0" presId="urn:microsoft.com/office/officeart/2005/8/layout/cycle5"/>
    <dgm:cxn modelId="{61EE466E-8C3E-49C1-B519-F3B077B3010F}" srcId="{DDCAFAFA-6889-4EC9-AAF6-9028EA5FB2BF}" destId="{2CBCEF2A-02F2-48DF-9563-E04378C287EF}" srcOrd="2" destOrd="0" parTransId="{59B09041-365C-4C67-8531-5A024304FE9A}" sibTransId="{FAC71306-F71F-49D2-9A33-E1A2402B01F7}"/>
    <dgm:cxn modelId="{CC47C188-001E-4C8A-AE61-A008B21E6558}" type="presOf" srcId="{F2176721-53F1-4E66-8544-EE74A94CE59A}" destId="{8CB8BD56-C089-4F02-9E57-B67C25CEFC39}" srcOrd="0" destOrd="0" presId="urn:microsoft.com/office/officeart/2005/8/layout/cycle5"/>
    <dgm:cxn modelId="{E196C516-AD53-435C-90E2-71890CE3B244}" type="presOf" srcId="{AD9EA26A-E698-4D3F-9BFF-B9E4CC3CB564}" destId="{25479E90-4D69-4AC0-9C2B-91AFC3453F81}" srcOrd="0" destOrd="0" presId="urn:microsoft.com/office/officeart/2005/8/layout/cycle5"/>
    <dgm:cxn modelId="{40060631-9441-4810-A2D0-3E102DF27ABC}" type="presOf" srcId="{98322AA2-C1F3-48D6-B507-C65508D2798A}" destId="{D7AEA50E-F6A6-46B8-B81A-93B1AA81BF57}" srcOrd="0" destOrd="0" presId="urn:microsoft.com/office/officeart/2005/8/layout/cycle5"/>
    <dgm:cxn modelId="{6B174C78-64A6-485C-801C-F1CB74065AF4}" type="presOf" srcId="{9423F00D-29BC-4E9A-9BF0-F9DC84E28308}" destId="{AD5CC36D-6FB9-44BF-AAE0-B419FB019048}" srcOrd="0" destOrd="0" presId="urn:microsoft.com/office/officeart/2005/8/layout/cycle5"/>
    <dgm:cxn modelId="{77D05619-61D2-460D-B946-A885FCB2519F}" srcId="{DDCAFAFA-6889-4EC9-AAF6-9028EA5FB2BF}" destId="{2F0EA303-F2DF-40E2-9B31-47C9A1693189}" srcOrd="1" destOrd="0" parTransId="{1B3FAFB1-7576-4507-9192-F940A2B1D05A}" sibTransId="{AD9EA26A-E698-4D3F-9BFF-B9E4CC3CB564}"/>
    <dgm:cxn modelId="{CDDC7ACD-06C5-4052-9F68-1C4C50F3B62B}" type="presOf" srcId="{CA5F5ED0-037C-4CE3-9265-C240D93ED1FB}" destId="{C4058F8B-8589-4EFD-9786-EA77EF5FE7ED}" srcOrd="0" destOrd="0" presId="urn:microsoft.com/office/officeart/2005/8/layout/cycle5"/>
    <dgm:cxn modelId="{9081B161-E712-454F-B9A2-43CA6A570818}" srcId="{DDCAFAFA-6889-4EC9-AAF6-9028EA5FB2BF}" destId="{98322AA2-C1F3-48D6-B507-C65508D2798A}" srcOrd="3" destOrd="0" parTransId="{E4F8F2B6-4088-4B34-A89E-2A1929E832A1}" sibTransId="{F2176721-53F1-4E66-8544-EE74A94CE59A}"/>
    <dgm:cxn modelId="{91186CA1-ABFE-4ECE-9CE3-176A81B1E685}" type="presOf" srcId="{B7BC79EA-7E88-4123-B32B-E0A4A904C24C}" destId="{2669ED86-463C-43C6-91D7-0FCB0F160644}" srcOrd="0" destOrd="0" presId="urn:microsoft.com/office/officeart/2005/8/layout/cycle5"/>
    <dgm:cxn modelId="{F114013B-6AED-4C3C-A48C-46B3A49A6270}" type="presOf" srcId="{2CBCEF2A-02F2-48DF-9563-E04378C287EF}" destId="{8EE98B8B-3057-462E-ADF9-B045D070131C}" srcOrd="0" destOrd="0" presId="urn:microsoft.com/office/officeart/2005/8/layout/cycle5"/>
    <dgm:cxn modelId="{D208CF42-6346-47B5-9449-2B0E76113DB0}" srcId="{DDCAFAFA-6889-4EC9-AAF6-9028EA5FB2BF}" destId="{B7BC79EA-7E88-4123-B32B-E0A4A904C24C}" srcOrd="4" destOrd="0" parTransId="{73AF71D8-93F9-4B8A-A8B3-26AE48CE8323}" sibTransId="{C92CD929-AC19-463E-BD59-D4ED393E72F7}"/>
    <dgm:cxn modelId="{808C7356-8F69-4D35-889D-2AE79D5FAB47}" type="presOf" srcId="{FAC71306-F71F-49D2-9A33-E1A2402B01F7}" destId="{2242A3A2-C650-471E-A578-920DFA3BE6F3}" srcOrd="0" destOrd="0" presId="urn:microsoft.com/office/officeart/2005/8/layout/cycle5"/>
    <dgm:cxn modelId="{BE818D67-D22B-4942-8948-0B0C0DE363C1}" srcId="{DDCAFAFA-6889-4EC9-AAF6-9028EA5FB2BF}" destId="{CA5F5ED0-037C-4CE3-9265-C240D93ED1FB}" srcOrd="0" destOrd="0" parTransId="{11768DE4-7354-42D3-A55D-541E832B15ED}" sibTransId="{9423F00D-29BC-4E9A-9BF0-F9DC84E28308}"/>
    <dgm:cxn modelId="{98371189-1BF9-408F-9195-698E21BDE304}" type="presOf" srcId="{C92CD929-AC19-463E-BD59-D4ED393E72F7}" destId="{AC85BB75-6F7F-4836-B3B7-DBF09ED6D5CE}" srcOrd="0" destOrd="0" presId="urn:microsoft.com/office/officeart/2005/8/layout/cycle5"/>
    <dgm:cxn modelId="{22E07934-49AA-4D48-B856-510AB4DB7A04}" type="presParOf" srcId="{B812B3B4-89E5-4E27-A1D4-31FC71EE3285}" destId="{C4058F8B-8589-4EFD-9786-EA77EF5FE7ED}" srcOrd="0" destOrd="0" presId="urn:microsoft.com/office/officeart/2005/8/layout/cycle5"/>
    <dgm:cxn modelId="{410142DD-1760-4B45-B297-3AC592100A75}" type="presParOf" srcId="{B812B3B4-89E5-4E27-A1D4-31FC71EE3285}" destId="{5168E3E8-78F8-4ACE-BC0E-5F11EF4023C0}" srcOrd="1" destOrd="0" presId="urn:microsoft.com/office/officeart/2005/8/layout/cycle5"/>
    <dgm:cxn modelId="{C2F09EE9-9132-4354-A4BD-AA041DC72501}" type="presParOf" srcId="{B812B3B4-89E5-4E27-A1D4-31FC71EE3285}" destId="{AD5CC36D-6FB9-44BF-AAE0-B419FB019048}" srcOrd="2" destOrd="0" presId="urn:microsoft.com/office/officeart/2005/8/layout/cycle5"/>
    <dgm:cxn modelId="{1433FBB7-FFD0-49E5-953D-6AD69FF565D9}" type="presParOf" srcId="{B812B3B4-89E5-4E27-A1D4-31FC71EE3285}" destId="{A6A5ADCF-8F23-4366-A3E9-DC7A9B7F8A39}" srcOrd="3" destOrd="0" presId="urn:microsoft.com/office/officeart/2005/8/layout/cycle5"/>
    <dgm:cxn modelId="{DFDAB521-20A4-4530-BEC6-6F2E59EF338B}" type="presParOf" srcId="{B812B3B4-89E5-4E27-A1D4-31FC71EE3285}" destId="{5D802281-FEF0-44FB-ABCB-51D147E0758D}" srcOrd="4" destOrd="0" presId="urn:microsoft.com/office/officeart/2005/8/layout/cycle5"/>
    <dgm:cxn modelId="{78789788-76AB-4D9D-9682-22B93EE40ACB}" type="presParOf" srcId="{B812B3B4-89E5-4E27-A1D4-31FC71EE3285}" destId="{25479E90-4D69-4AC0-9C2B-91AFC3453F81}" srcOrd="5" destOrd="0" presId="urn:microsoft.com/office/officeart/2005/8/layout/cycle5"/>
    <dgm:cxn modelId="{BCA1690B-FAE3-4674-ABCA-3D5A5E1F3DA3}" type="presParOf" srcId="{B812B3B4-89E5-4E27-A1D4-31FC71EE3285}" destId="{8EE98B8B-3057-462E-ADF9-B045D070131C}" srcOrd="6" destOrd="0" presId="urn:microsoft.com/office/officeart/2005/8/layout/cycle5"/>
    <dgm:cxn modelId="{C480BD11-EEC0-4A6C-A2CD-930A61ED9963}" type="presParOf" srcId="{B812B3B4-89E5-4E27-A1D4-31FC71EE3285}" destId="{F279D4C7-AE95-4813-A5F7-D570A65DA271}" srcOrd="7" destOrd="0" presId="urn:microsoft.com/office/officeart/2005/8/layout/cycle5"/>
    <dgm:cxn modelId="{F120DDFE-F042-4865-8FEC-725864CF1174}" type="presParOf" srcId="{B812B3B4-89E5-4E27-A1D4-31FC71EE3285}" destId="{2242A3A2-C650-471E-A578-920DFA3BE6F3}" srcOrd="8" destOrd="0" presId="urn:microsoft.com/office/officeart/2005/8/layout/cycle5"/>
    <dgm:cxn modelId="{AAB20885-A0E3-4AB6-B056-CB9D495A6B55}" type="presParOf" srcId="{B812B3B4-89E5-4E27-A1D4-31FC71EE3285}" destId="{D7AEA50E-F6A6-46B8-B81A-93B1AA81BF57}" srcOrd="9" destOrd="0" presId="urn:microsoft.com/office/officeart/2005/8/layout/cycle5"/>
    <dgm:cxn modelId="{41525D82-95D2-42BB-812A-A5C4255B9E79}" type="presParOf" srcId="{B812B3B4-89E5-4E27-A1D4-31FC71EE3285}" destId="{AE5328FE-3BC2-4CB1-BC1E-BF88DD828610}" srcOrd="10" destOrd="0" presId="urn:microsoft.com/office/officeart/2005/8/layout/cycle5"/>
    <dgm:cxn modelId="{C0F2DA90-162C-443D-9313-534179B7F259}" type="presParOf" srcId="{B812B3B4-89E5-4E27-A1D4-31FC71EE3285}" destId="{8CB8BD56-C089-4F02-9E57-B67C25CEFC39}" srcOrd="11" destOrd="0" presId="urn:microsoft.com/office/officeart/2005/8/layout/cycle5"/>
    <dgm:cxn modelId="{48CFF240-7138-44DC-BC28-4A634A6850B5}" type="presParOf" srcId="{B812B3B4-89E5-4E27-A1D4-31FC71EE3285}" destId="{2669ED86-463C-43C6-91D7-0FCB0F160644}" srcOrd="12" destOrd="0" presId="urn:microsoft.com/office/officeart/2005/8/layout/cycle5"/>
    <dgm:cxn modelId="{28355023-7087-4703-A191-994A6F3DE8D2}" type="presParOf" srcId="{B812B3B4-89E5-4E27-A1D4-31FC71EE3285}" destId="{DFD03869-E7AC-45C8-8EC8-A0DC6CCB531B}" srcOrd="13" destOrd="0" presId="urn:microsoft.com/office/officeart/2005/8/layout/cycle5"/>
    <dgm:cxn modelId="{D4A34483-7AFF-4E2F-9CB6-8A8F1EF033C0}" type="presParOf" srcId="{B812B3B4-89E5-4E27-A1D4-31FC71EE3285}" destId="{AC85BB75-6F7F-4836-B3B7-DBF09ED6D5CE}" srcOrd="14" destOrd="0" presId="urn:microsoft.com/office/officeart/2005/8/layout/cycle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1E3DB9-F6F1-46E7-B815-7F6AF0C165B9}" type="doc">
      <dgm:prSet loTypeId="urn:microsoft.com/office/officeart/2005/8/layout/vList3" loCatId="list" qsTypeId="urn:microsoft.com/office/officeart/2005/8/quickstyle/simple3" qsCatId="simple" csTypeId="urn:microsoft.com/office/officeart/2005/8/colors/accent3_2" csCatId="accent3" phldr="1"/>
      <dgm:spPr/>
    </dgm:pt>
    <dgm:pt modelId="{FE707F8A-90D6-4F5C-873A-B5988FFFB514}">
      <dgm:prSet phldrT="[Tekst]" custT="1"/>
      <dgm:spPr/>
      <dgm:t>
        <a:bodyPr/>
        <a:lstStyle/>
        <a:p>
          <a:pPr algn="l"/>
          <a:r>
            <a:rPr lang="da-DK" sz="1800" b="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Larmarck</a:t>
          </a:r>
          <a:endParaRPr lang="da-DK" sz="1800" b="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”Den indre følelse”</a:t>
          </a:r>
          <a:endParaRPr lang="da-DK" sz="1400" dirty="0"/>
        </a:p>
      </dgm:t>
    </dgm:pt>
    <dgm:pt modelId="{0561376C-348B-48B5-8313-DFA4A1835D8C}" type="parTrans" cxnId="{E4504077-9F6B-4997-8EB1-4FC8F224033C}">
      <dgm:prSet/>
      <dgm:spPr/>
      <dgm:t>
        <a:bodyPr/>
        <a:lstStyle/>
        <a:p>
          <a:endParaRPr lang="da-DK"/>
        </a:p>
      </dgm:t>
    </dgm:pt>
    <dgm:pt modelId="{F408B85C-70CB-4EAD-9147-753DF19C9A0E}" type="sibTrans" cxnId="{E4504077-9F6B-4997-8EB1-4FC8F224033C}">
      <dgm:prSet/>
      <dgm:spPr/>
      <dgm:t>
        <a:bodyPr/>
        <a:lstStyle/>
        <a:p>
          <a:endParaRPr lang="da-DK"/>
        </a:p>
      </dgm:t>
    </dgm:pt>
    <dgm:pt modelId="{8D6D4000-1955-43CE-94CA-8574948B5B6C}">
      <dgm:prSet phldrT="[Tekst]" custT="1"/>
      <dgm:spPr/>
      <dgm:t>
        <a:bodyPr/>
        <a:lstStyle/>
        <a:p>
          <a:pPr algn="l"/>
          <a:r>
            <a: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rPr>
            <a:t>Darwin</a:t>
          </a:r>
          <a:endParaRPr lang="da-DK" sz="14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/>
          <a:r>
            <a:rPr lang="da-DK" sz="1400" dirty="0" smtClean="0">
              <a:latin typeface="Verdana" pitchFamily="34" charset="0"/>
            </a:rPr>
            <a:t>”The </a:t>
          </a:r>
          <a:r>
            <a:rPr lang="da-DK" sz="1400" dirty="0" err="1" smtClean="0">
              <a:latin typeface="Verdana" pitchFamily="34" charset="0"/>
            </a:rPr>
            <a:t>survival</a:t>
          </a:r>
          <a:r>
            <a:rPr lang="da-DK" sz="1400" dirty="0" smtClean="0">
              <a:latin typeface="Verdana" pitchFamily="34" charset="0"/>
            </a:rPr>
            <a:t> of the </a:t>
          </a:r>
          <a:r>
            <a:rPr lang="da-DK" sz="1400" dirty="0" err="1" smtClean="0">
              <a:latin typeface="Verdana" pitchFamily="34" charset="0"/>
            </a:rPr>
            <a:t>fittest</a:t>
          </a:r>
          <a:r>
            <a:rPr lang="da-DK" sz="1400" dirty="0" smtClean="0">
              <a:latin typeface="Verdana" pitchFamily="34" charset="0"/>
            </a:rPr>
            <a:t>”</a:t>
          </a:r>
          <a:endParaRPr lang="da-DK" sz="1400" dirty="0"/>
        </a:p>
      </dgm:t>
    </dgm:pt>
    <dgm:pt modelId="{F22FD7D7-325A-4D5D-911C-C2CE49E8E40B}" type="parTrans" cxnId="{61469D17-EB36-4F66-A73C-515BACA0450E}">
      <dgm:prSet/>
      <dgm:spPr/>
      <dgm:t>
        <a:bodyPr/>
        <a:lstStyle/>
        <a:p>
          <a:endParaRPr lang="da-DK"/>
        </a:p>
      </dgm:t>
    </dgm:pt>
    <dgm:pt modelId="{5C42005B-E0C0-40AF-B081-375B7B773AB6}" type="sibTrans" cxnId="{61469D17-EB36-4F66-A73C-515BACA0450E}">
      <dgm:prSet/>
      <dgm:spPr/>
      <dgm:t>
        <a:bodyPr/>
        <a:lstStyle/>
        <a:p>
          <a:endParaRPr lang="da-DK"/>
        </a:p>
      </dgm:t>
    </dgm:pt>
    <dgm:pt modelId="{A9287EC8-18B6-406C-8896-E536F50E4FE1}" type="pres">
      <dgm:prSet presAssocID="{5D1E3DB9-F6F1-46E7-B815-7F6AF0C165B9}" presName="linearFlow" presStyleCnt="0">
        <dgm:presLayoutVars>
          <dgm:dir/>
          <dgm:resizeHandles val="exact"/>
        </dgm:presLayoutVars>
      </dgm:prSet>
      <dgm:spPr/>
    </dgm:pt>
    <dgm:pt modelId="{209523A8-34AE-4C21-8273-6FEC5D5DF348}" type="pres">
      <dgm:prSet presAssocID="{FE707F8A-90D6-4F5C-873A-B5988FFFB514}" presName="composite" presStyleCnt="0"/>
      <dgm:spPr/>
    </dgm:pt>
    <dgm:pt modelId="{8D0A0974-59C5-4E45-9A81-B83E4A9D564B}" type="pres">
      <dgm:prSet presAssocID="{FE707F8A-90D6-4F5C-873A-B5988FFFB514}" presName="imgShp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B88AEDB-2F63-4687-B4B9-9D9FBFF09DBA}" type="pres">
      <dgm:prSet presAssocID="{FE707F8A-90D6-4F5C-873A-B5988FFFB514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611CF2D-A817-4110-954F-1C4B4725DBEA}" type="pres">
      <dgm:prSet presAssocID="{F408B85C-70CB-4EAD-9147-753DF19C9A0E}" presName="spacing" presStyleCnt="0"/>
      <dgm:spPr/>
    </dgm:pt>
    <dgm:pt modelId="{B559BF1C-AB96-4585-B6BB-7B90E575F4AB}" type="pres">
      <dgm:prSet presAssocID="{8D6D4000-1955-43CE-94CA-8574948B5B6C}" presName="composite" presStyleCnt="0"/>
      <dgm:spPr/>
    </dgm:pt>
    <dgm:pt modelId="{90F9BA89-6E06-42E4-BAA0-C55E3E896C9E}" type="pres">
      <dgm:prSet presAssocID="{8D6D4000-1955-43CE-94CA-8574948B5B6C}" presName="imgShp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B31004B-410D-465A-802A-C3FAA6B85A65}" type="pres">
      <dgm:prSet presAssocID="{8D6D4000-1955-43CE-94CA-8574948B5B6C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E4504077-9F6B-4997-8EB1-4FC8F224033C}" srcId="{5D1E3DB9-F6F1-46E7-B815-7F6AF0C165B9}" destId="{FE707F8A-90D6-4F5C-873A-B5988FFFB514}" srcOrd="0" destOrd="0" parTransId="{0561376C-348B-48B5-8313-DFA4A1835D8C}" sibTransId="{F408B85C-70CB-4EAD-9147-753DF19C9A0E}"/>
    <dgm:cxn modelId="{E87A1BFB-DA60-48BD-B77D-219201A460B7}" type="presOf" srcId="{FE707F8A-90D6-4F5C-873A-B5988FFFB514}" destId="{DB88AEDB-2F63-4687-B4B9-9D9FBFF09DBA}" srcOrd="0" destOrd="0" presId="urn:microsoft.com/office/officeart/2005/8/layout/vList3"/>
    <dgm:cxn modelId="{20832FC6-441B-4D52-B9DF-EBBA8DB31715}" type="presOf" srcId="{5D1E3DB9-F6F1-46E7-B815-7F6AF0C165B9}" destId="{A9287EC8-18B6-406C-8896-E536F50E4FE1}" srcOrd="0" destOrd="0" presId="urn:microsoft.com/office/officeart/2005/8/layout/vList3"/>
    <dgm:cxn modelId="{8948E068-AE3E-466C-8748-2D0A804CA27B}" type="presOf" srcId="{8D6D4000-1955-43CE-94CA-8574948B5B6C}" destId="{9B31004B-410D-465A-802A-C3FAA6B85A65}" srcOrd="0" destOrd="0" presId="urn:microsoft.com/office/officeart/2005/8/layout/vList3"/>
    <dgm:cxn modelId="{61469D17-EB36-4F66-A73C-515BACA0450E}" srcId="{5D1E3DB9-F6F1-46E7-B815-7F6AF0C165B9}" destId="{8D6D4000-1955-43CE-94CA-8574948B5B6C}" srcOrd="1" destOrd="0" parTransId="{F22FD7D7-325A-4D5D-911C-C2CE49E8E40B}" sibTransId="{5C42005B-E0C0-40AF-B081-375B7B773AB6}"/>
    <dgm:cxn modelId="{6DB3C7B8-FE13-4A33-A995-B2BE2BFF4CEC}" type="presParOf" srcId="{A9287EC8-18B6-406C-8896-E536F50E4FE1}" destId="{209523A8-34AE-4C21-8273-6FEC5D5DF348}" srcOrd="0" destOrd="0" presId="urn:microsoft.com/office/officeart/2005/8/layout/vList3"/>
    <dgm:cxn modelId="{0669F8A7-29F9-459A-948E-B5CE1265C98E}" type="presParOf" srcId="{209523A8-34AE-4C21-8273-6FEC5D5DF348}" destId="{8D0A0974-59C5-4E45-9A81-B83E4A9D564B}" srcOrd="0" destOrd="0" presId="urn:microsoft.com/office/officeart/2005/8/layout/vList3"/>
    <dgm:cxn modelId="{E9BC0A39-6939-4520-AB8E-F3FA06DD59F0}" type="presParOf" srcId="{209523A8-34AE-4C21-8273-6FEC5D5DF348}" destId="{DB88AEDB-2F63-4687-B4B9-9D9FBFF09DBA}" srcOrd="1" destOrd="0" presId="urn:microsoft.com/office/officeart/2005/8/layout/vList3"/>
    <dgm:cxn modelId="{B34930B5-D27A-4406-8744-5D4E4A5C3787}" type="presParOf" srcId="{A9287EC8-18B6-406C-8896-E536F50E4FE1}" destId="{9611CF2D-A817-4110-954F-1C4B4725DBEA}" srcOrd="1" destOrd="0" presId="urn:microsoft.com/office/officeart/2005/8/layout/vList3"/>
    <dgm:cxn modelId="{07A4DBB3-6DA2-4009-A3B5-7A348502427C}" type="presParOf" srcId="{A9287EC8-18B6-406C-8896-E536F50E4FE1}" destId="{B559BF1C-AB96-4585-B6BB-7B90E575F4AB}" srcOrd="2" destOrd="0" presId="urn:microsoft.com/office/officeart/2005/8/layout/vList3"/>
    <dgm:cxn modelId="{DF97F2FF-5801-4076-A921-C334CA7EE69B}" type="presParOf" srcId="{B559BF1C-AB96-4585-B6BB-7B90E575F4AB}" destId="{90F9BA89-6E06-42E4-BAA0-C55E3E896C9E}" srcOrd="0" destOrd="0" presId="urn:microsoft.com/office/officeart/2005/8/layout/vList3"/>
    <dgm:cxn modelId="{08BFB8F9-52C2-4EA0-9C9C-FF6B3F99A790}" type="presParOf" srcId="{B559BF1C-AB96-4585-B6BB-7B90E575F4AB}" destId="{9B31004B-410D-465A-802A-C3FAA6B85A65}" srcOrd="1" destOrd="0" presId="urn:microsoft.com/office/officeart/2005/8/layout/vLis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1E3DB9-F6F1-46E7-B815-7F6AF0C165B9}" type="doc">
      <dgm:prSet loTypeId="urn:microsoft.com/office/officeart/2005/8/layout/vList3" loCatId="list" qsTypeId="urn:microsoft.com/office/officeart/2005/8/quickstyle/simple3" qsCatId="simple" csTypeId="urn:microsoft.com/office/officeart/2005/8/colors/accent3_2" csCatId="accent3" phldr="1"/>
      <dgm:spPr/>
    </dgm:pt>
    <dgm:pt modelId="{FE707F8A-90D6-4F5C-873A-B5988FFFB514}">
      <dgm:prSet phldrT="[Tekst]" custT="1"/>
      <dgm:spPr/>
      <dgm:t>
        <a:bodyPr/>
        <a:lstStyle/>
        <a:p>
          <a:pPr algn="l"/>
          <a:r>
            <a:rPr lang="da-DK" sz="1800" b="0" dirty="0" smtClean="0">
              <a:latin typeface="Verdana" pitchFamily="34" charset="0"/>
              <a:ea typeface="Verdana" pitchFamily="34" charset="0"/>
              <a:cs typeface="Verdana" pitchFamily="34" charset="0"/>
            </a:rPr>
            <a:t>DNA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DNA er koden for vores krop.  </a:t>
          </a:r>
          <a:endParaRPr lang="da-DK" sz="1400" dirty="0"/>
        </a:p>
      </dgm:t>
    </dgm:pt>
    <dgm:pt modelId="{0561376C-348B-48B5-8313-DFA4A1835D8C}" type="parTrans" cxnId="{E4504077-9F6B-4997-8EB1-4FC8F224033C}">
      <dgm:prSet/>
      <dgm:spPr/>
      <dgm:t>
        <a:bodyPr/>
        <a:lstStyle/>
        <a:p>
          <a:endParaRPr lang="da-DK"/>
        </a:p>
      </dgm:t>
    </dgm:pt>
    <dgm:pt modelId="{F408B85C-70CB-4EAD-9147-753DF19C9A0E}" type="sibTrans" cxnId="{E4504077-9F6B-4997-8EB1-4FC8F224033C}">
      <dgm:prSet/>
      <dgm:spPr/>
      <dgm:t>
        <a:bodyPr/>
        <a:lstStyle/>
        <a:p>
          <a:endParaRPr lang="da-DK"/>
        </a:p>
      </dgm:t>
    </dgm:pt>
    <dgm:pt modelId="{8D6D4000-1955-43CE-94CA-8574948B5B6C}">
      <dgm:prSet phldrT="[Tekst]" custT="1"/>
      <dgm:spPr/>
      <dgm:t>
        <a:bodyPr/>
        <a:lstStyle/>
        <a:p>
          <a:pPr algn="l"/>
          <a:r>
            <a: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rPr>
            <a:t>Gener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Gener er en sekvens af </a:t>
          </a:r>
          <a:r>
            <a:rPr lang="da-DK" sz="14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DNA’et</a:t>
          </a:r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som bestemmer f.eks. vores øjenfarve </a:t>
          </a:r>
          <a:endParaRPr lang="da-DK" sz="1400" dirty="0"/>
        </a:p>
      </dgm:t>
    </dgm:pt>
    <dgm:pt modelId="{F22FD7D7-325A-4D5D-911C-C2CE49E8E40B}" type="parTrans" cxnId="{61469D17-EB36-4F66-A73C-515BACA0450E}">
      <dgm:prSet/>
      <dgm:spPr/>
      <dgm:t>
        <a:bodyPr/>
        <a:lstStyle/>
        <a:p>
          <a:endParaRPr lang="da-DK"/>
        </a:p>
      </dgm:t>
    </dgm:pt>
    <dgm:pt modelId="{5C42005B-E0C0-40AF-B081-375B7B773AB6}" type="sibTrans" cxnId="{61469D17-EB36-4F66-A73C-515BACA0450E}">
      <dgm:prSet/>
      <dgm:spPr/>
      <dgm:t>
        <a:bodyPr/>
        <a:lstStyle/>
        <a:p>
          <a:endParaRPr lang="da-DK"/>
        </a:p>
      </dgm:t>
    </dgm:pt>
    <dgm:pt modelId="{3C1B56E7-D45B-4489-92D4-8F3049A07F6B}">
      <dgm:prSet phldrT="[Tekst]" custT="1"/>
      <dgm:spPr/>
      <dgm:t>
        <a:bodyPr/>
        <a:lstStyle/>
        <a:p>
          <a:pPr algn="l"/>
          <a:r>
            <a: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rPr>
            <a:t>Kromosomer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Alt </a:t>
          </a:r>
          <a:r>
            <a:rPr lang="da-DK" sz="14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DNA’et</a:t>
          </a:r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er samlet i kromosomerne.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Mennesket har 46 kromosomer</a:t>
          </a:r>
          <a:endParaRPr lang="da-DK" sz="1400" dirty="0"/>
        </a:p>
      </dgm:t>
    </dgm:pt>
    <dgm:pt modelId="{8C7D3018-B894-4F92-B8A3-706ED1191447}" type="parTrans" cxnId="{BAD17A93-1B79-4733-AE77-9878930692BA}">
      <dgm:prSet/>
      <dgm:spPr/>
      <dgm:t>
        <a:bodyPr/>
        <a:lstStyle/>
        <a:p>
          <a:endParaRPr lang="da-DK"/>
        </a:p>
      </dgm:t>
    </dgm:pt>
    <dgm:pt modelId="{7AA83516-1664-4D1E-9F80-765630B83658}" type="sibTrans" cxnId="{BAD17A93-1B79-4733-AE77-9878930692BA}">
      <dgm:prSet/>
      <dgm:spPr/>
      <dgm:t>
        <a:bodyPr/>
        <a:lstStyle/>
        <a:p>
          <a:endParaRPr lang="da-DK"/>
        </a:p>
      </dgm:t>
    </dgm:pt>
    <dgm:pt modelId="{A9287EC8-18B6-406C-8896-E536F50E4FE1}" type="pres">
      <dgm:prSet presAssocID="{5D1E3DB9-F6F1-46E7-B815-7F6AF0C165B9}" presName="linearFlow" presStyleCnt="0">
        <dgm:presLayoutVars>
          <dgm:dir/>
          <dgm:resizeHandles val="exact"/>
        </dgm:presLayoutVars>
      </dgm:prSet>
      <dgm:spPr/>
    </dgm:pt>
    <dgm:pt modelId="{209523A8-34AE-4C21-8273-6FEC5D5DF348}" type="pres">
      <dgm:prSet presAssocID="{FE707F8A-90D6-4F5C-873A-B5988FFFB514}" presName="composite" presStyleCnt="0"/>
      <dgm:spPr/>
    </dgm:pt>
    <dgm:pt modelId="{8D0A0974-59C5-4E45-9A81-B83E4A9D564B}" type="pres">
      <dgm:prSet presAssocID="{FE707F8A-90D6-4F5C-873A-B5988FFFB514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B88AEDB-2F63-4687-B4B9-9D9FBFF09DBA}" type="pres">
      <dgm:prSet presAssocID="{FE707F8A-90D6-4F5C-873A-B5988FFFB51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611CF2D-A817-4110-954F-1C4B4725DBEA}" type="pres">
      <dgm:prSet presAssocID="{F408B85C-70CB-4EAD-9147-753DF19C9A0E}" presName="spacing" presStyleCnt="0"/>
      <dgm:spPr/>
    </dgm:pt>
    <dgm:pt modelId="{B559BF1C-AB96-4585-B6BB-7B90E575F4AB}" type="pres">
      <dgm:prSet presAssocID="{8D6D4000-1955-43CE-94CA-8574948B5B6C}" presName="composite" presStyleCnt="0"/>
      <dgm:spPr/>
    </dgm:pt>
    <dgm:pt modelId="{90F9BA89-6E06-42E4-BAA0-C55E3E896C9E}" type="pres">
      <dgm:prSet presAssocID="{8D6D4000-1955-43CE-94CA-8574948B5B6C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B31004B-410D-465A-802A-C3FAA6B85A65}" type="pres">
      <dgm:prSet presAssocID="{8D6D4000-1955-43CE-94CA-8574948B5B6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0DA5AA1-D8C3-480B-9D14-F5297F084895}" type="pres">
      <dgm:prSet presAssocID="{5C42005B-E0C0-40AF-B081-375B7B773AB6}" presName="spacing" presStyleCnt="0"/>
      <dgm:spPr/>
    </dgm:pt>
    <dgm:pt modelId="{64C28F65-74AE-4D83-B809-42693BE37228}" type="pres">
      <dgm:prSet presAssocID="{3C1B56E7-D45B-4489-92D4-8F3049A07F6B}" presName="composite" presStyleCnt="0"/>
      <dgm:spPr/>
    </dgm:pt>
    <dgm:pt modelId="{78B139CE-5C6C-4DAB-B52E-9D271931D03D}" type="pres">
      <dgm:prSet presAssocID="{3C1B56E7-D45B-4489-92D4-8F3049A07F6B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1BFCB3F-EEC6-4CD5-A4B2-83A5FB58746F}" type="pres">
      <dgm:prSet presAssocID="{3C1B56E7-D45B-4489-92D4-8F3049A07F6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AA1292EF-8D16-437E-8E21-B38F5F91EDB5}" type="presOf" srcId="{8D6D4000-1955-43CE-94CA-8574948B5B6C}" destId="{9B31004B-410D-465A-802A-C3FAA6B85A65}" srcOrd="0" destOrd="0" presId="urn:microsoft.com/office/officeart/2005/8/layout/vList3"/>
    <dgm:cxn modelId="{004B4F10-49FC-4C18-88DE-10D3B3945AA7}" type="presOf" srcId="{FE707F8A-90D6-4F5C-873A-B5988FFFB514}" destId="{DB88AEDB-2F63-4687-B4B9-9D9FBFF09DBA}" srcOrd="0" destOrd="0" presId="urn:microsoft.com/office/officeart/2005/8/layout/vList3"/>
    <dgm:cxn modelId="{BAD17A93-1B79-4733-AE77-9878930692BA}" srcId="{5D1E3DB9-F6F1-46E7-B815-7F6AF0C165B9}" destId="{3C1B56E7-D45B-4489-92D4-8F3049A07F6B}" srcOrd="2" destOrd="0" parTransId="{8C7D3018-B894-4F92-B8A3-706ED1191447}" sibTransId="{7AA83516-1664-4D1E-9F80-765630B83658}"/>
    <dgm:cxn modelId="{E4504077-9F6B-4997-8EB1-4FC8F224033C}" srcId="{5D1E3DB9-F6F1-46E7-B815-7F6AF0C165B9}" destId="{FE707F8A-90D6-4F5C-873A-B5988FFFB514}" srcOrd="0" destOrd="0" parTransId="{0561376C-348B-48B5-8313-DFA4A1835D8C}" sibTransId="{F408B85C-70CB-4EAD-9147-753DF19C9A0E}"/>
    <dgm:cxn modelId="{5B1FC3BB-4CDA-40BB-AD7F-029E929A2D94}" type="presOf" srcId="{5D1E3DB9-F6F1-46E7-B815-7F6AF0C165B9}" destId="{A9287EC8-18B6-406C-8896-E536F50E4FE1}" srcOrd="0" destOrd="0" presId="urn:microsoft.com/office/officeart/2005/8/layout/vList3"/>
    <dgm:cxn modelId="{61469D17-EB36-4F66-A73C-515BACA0450E}" srcId="{5D1E3DB9-F6F1-46E7-B815-7F6AF0C165B9}" destId="{8D6D4000-1955-43CE-94CA-8574948B5B6C}" srcOrd="1" destOrd="0" parTransId="{F22FD7D7-325A-4D5D-911C-C2CE49E8E40B}" sibTransId="{5C42005B-E0C0-40AF-B081-375B7B773AB6}"/>
    <dgm:cxn modelId="{ABB3814C-B43A-4106-879D-1E4D9A38436C}" type="presOf" srcId="{3C1B56E7-D45B-4489-92D4-8F3049A07F6B}" destId="{41BFCB3F-EEC6-4CD5-A4B2-83A5FB58746F}" srcOrd="0" destOrd="0" presId="urn:microsoft.com/office/officeart/2005/8/layout/vList3"/>
    <dgm:cxn modelId="{C299DC1A-F835-4DB2-BF0B-07D532C8CB2A}" type="presParOf" srcId="{A9287EC8-18B6-406C-8896-E536F50E4FE1}" destId="{209523A8-34AE-4C21-8273-6FEC5D5DF348}" srcOrd="0" destOrd="0" presId="urn:microsoft.com/office/officeart/2005/8/layout/vList3"/>
    <dgm:cxn modelId="{32F24CEF-AE83-4727-BF59-5CED8D962185}" type="presParOf" srcId="{209523A8-34AE-4C21-8273-6FEC5D5DF348}" destId="{8D0A0974-59C5-4E45-9A81-B83E4A9D564B}" srcOrd="0" destOrd="0" presId="urn:microsoft.com/office/officeart/2005/8/layout/vList3"/>
    <dgm:cxn modelId="{AB22A51E-68F0-4437-AF00-195BB0A15CB7}" type="presParOf" srcId="{209523A8-34AE-4C21-8273-6FEC5D5DF348}" destId="{DB88AEDB-2F63-4687-B4B9-9D9FBFF09DBA}" srcOrd="1" destOrd="0" presId="urn:microsoft.com/office/officeart/2005/8/layout/vList3"/>
    <dgm:cxn modelId="{CDCD1CF4-754E-4BBC-8097-0C28348A1C55}" type="presParOf" srcId="{A9287EC8-18B6-406C-8896-E536F50E4FE1}" destId="{9611CF2D-A817-4110-954F-1C4B4725DBEA}" srcOrd="1" destOrd="0" presId="urn:microsoft.com/office/officeart/2005/8/layout/vList3"/>
    <dgm:cxn modelId="{62B91062-9654-42F6-B534-A96D7B450603}" type="presParOf" srcId="{A9287EC8-18B6-406C-8896-E536F50E4FE1}" destId="{B559BF1C-AB96-4585-B6BB-7B90E575F4AB}" srcOrd="2" destOrd="0" presId="urn:microsoft.com/office/officeart/2005/8/layout/vList3"/>
    <dgm:cxn modelId="{144E8131-B7DB-4809-A8E6-F768E4FD9417}" type="presParOf" srcId="{B559BF1C-AB96-4585-B6BB-7B90E575F4AB}" destId="{90F9BA89-6E06-42E4-BAA0-C55E3E896C9E}" srcOrd="0" destOrd="0" presId="urn:microsoft.com/office/officeart/2005/8/layout/vList3"/>
    <dgm:cxn modelId="{54E1BC79-2F16-4554-BED0-7D6ABA7B1BE6}" type="presParOf" srcId="{B559BF1C-AB96-4585-B6BB-7B90E575F4AB}" destId="{9B31004B-410D-465A-802A-C3FAA6B85A65}" srcOrd="1" destOrd="0" presId="urn:microsoft.com/office/officeart/2005/8/layout/vList3"/>
    <dgm:cxn modelId="{2A75F5F3-B783-44EF-AA6A-A9157C1E1B60}" type="presParOf" srcId="{A9287EC8-18B6-406C-8896-E536F50E4FE1}" destId="{50DA5AA1-D8C3-480B-9D14-F5297F084895}" srcOrd="3" destOrd="0" presId="urn:microsoft.com/office/officeart/2005/8/layout/vList3"/>
    <dgm:cxn modelId="{73767B58-5C76-4DE6-9565-BD8D6B0DAD20}" type="presParOf" srcId="{A9287EC8-18B6-406C-8896-E536F50E4FE1}" destId="{64C28F65-74AE-4D83-B809-42693BE37228}" srcOrd="4" destOrd="0" presId="urn:microsoft.com/office/officeart/2005/8/layout/vList3"/>
    <dgm:cxn modelId="{89D91421-97B5-43AD-BFAB-32E687A1F9B6}" type="presParOf" srcId="{64C28F65-74AE-4D83-B809-42693BE37228}" destId="{78B139CE-5C6C-4DAB-B52E-9D271931D03D}" srcOrd="0" destOrd="0" presId="urn:microsoft.com/office/officeart/2005/8/layout/vList3"/>
    <dgm:cxn modelId="{99ED444A-AD48-4CBC-B9B9-3BD70664431C}" type="presParOf" srcId="{64C28F65-74AE-4D83-B809-42693BE37228}" destId="{41BFCB3F-EEC6-4CD5-A4B2-83A5FB58746F}" srcOrd="1" destOrd="0" presId="urn:microsoft.com/office/officeart/2005/8/layout/vList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1E3DB9-F6F1-46E7-B815-7F6AF0C165B9}" type="doc">
      <dgm:prSet loTypeId="urn:microsoft.com/office/officeart/2005/8/layout/vList3" loCatId="list" qsTypeId="urn:microsoft.com/office/officeart/2005/8/quickstyle/simple3" qsCatId="simple" csTypeId="urn:microsoft.com/office/officeart/2005/8/colors/accent3_2" csCatId="accent3" phldr="1"/>
      <dgm:spPr/>
    </dgm:pt>
    <dgm:pt modelId="{FE707F8A-90D6-4F5C-873A-B5988FFFB514}">
      <dgm:prSet phldrT="[Tekst]" custT="1"/>
      <dgm:spPr/>
      <dgm:t>
        <a:bodyPr/>
        <a:lstStyle/>
        <a:p>
          <a:pPr algn="l"/>
          <a:r>
            <a:rPr lang="da-DK" sz="1800" b="0" dirty="0" smtClean="0">
              <a:latin typeface="Verdana" pitchFamily="34" charset="0"/>
              <a:ea typeface="Verdana" pitchFamily="34" charset="0"/>
              <a:cs typeface="Verdana" pitchFamily="34" charset="0"/>
            </a:rPr>
            <a:t>Årsag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Kemikalier, stråling kan forsage fejl i genet, som så 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forsager fejl i kromosomet </a:t>
          </a:r>
          <a:endParaRPr lang="da-DK" sz="1400" dirty="0"/>
        </a:p>
      </dgm:t>
    </dgm:pt>
    <dgm:pt modelId="{0561376C-348B-48B5-8313-DFA4A1835D8C}" type="parTrans" cxnId="{E4504077-9F6B-4997-8EB1-4FC8F224033C}">
      <dgm:prSet/>
      <dgm:spPr/>
      <dgm:t>
        <a:bodyPr/>
        <a:lstStyle/>
        <a:p>
          <a:endParaRPr lang="da-DK"/>
        </a:p>
      </dgm:t>
    </dgm:pt>
    <dgm:pt modelId="{F408B85C-70CB-4EAD-9147-753DF19C9A0E}" type="sibTrans" cxnId="{E4504077-9F6B-4997-8EB1-4FC8F224033C}">
      <dgm:prSet/>
      <dgm:spPr/>
      <dgm:t>
        <a:bodyPr/>
        <a:lstStyle/>
        <a:p>
          <a:endParaRPr lang="da-DK"/>
        </a:p>
      </dgm:t>
    </dgm:pt>
    <dgm:pt modelId="{8D6D4000-1955-43CE-94CA-8574948B5B6C}">
      <dgm:prSet phldrT="[Tekst]" custT="1"/>
      <dgm:spPr/>
      <dgm:t>
        <a:bodyPr/>
        <a:lstStyle/>
        <a:p>
          <a:pPr algn="l"/>
          <a:r>
            <a: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rPr>
            <a:t>Fordele</a:t>
          </a:r>
          <a:endParaRPr lang="da-DK" sz="14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Tilpasning 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Større mulighed for overlevelse (Natsværmer) </a:t>
          </a:r>
        </a:p>
        <a:p>
          <a:pPr algn="ctr"/>
          <a:endParaRPr lang="da-DK" sz="1400" dirty="0"/>
        </a:p>
      </dgm:t>
    </dgm:pt>
    <dgm:pt modelId="{F22FD7D7-325A-4D5D-911C-C2CE49E8E40B}" type="parTrans" cxnId="{61469D17-EB36-4F66-A73C-515BACA0450E}">
      <dgm:prSet/>
      <dgm:spPr/>
      <dgm:t>
        <a:bodyPr/>
        <a:lstStyle/>
        <a:p>
          <a:endParaRPr lang="da-DK"/>
        </a:p>
      </dgm:t>
    </dgm:pt>
    <dgm:pt modelId="{5C42005B-E0C0-40AF-B081-375B7B773AB6}" type="sibTrans" cxnId="{61469D17-EB36-4F66-A73C-515BACA0450E}">
      <dgm:prSet/>
      <dgm:spPr/>
      <dgm:t>
        <a:bodyPr/>
        <a:lstStyle/>
        <a:p>
          <a:endParaRPr lang="da-DK"/>
        </a:p>
      </dgm:t>
    </dgm:pt>
    <dgm:pt modelId="{3C1B56E7-D45B-4489-92D4-8F3049A07F6B}">
      <dgm:prSet phldrT="[Tekst]" custT="1"/>
      <dgm:spPr/>
      <dgm:t>
        <a:bodyPr/>
        <a:lstStyle/>
        <a:p>
          <a:pPr algn="l"/>
          <a:r>
            <a: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rPr>
            <a:t>Ulemper</a:t>
          </a:r>
          <a:endParaRPr lang="da-DK" sz="2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Der kan ske fejl og opstå sygdomme</a:t>
          </a:r>
          <a:endParaRPr lang="da-DK" sz="1400" dirty="0"/>
        </a:p>
      </dgm:t>
    </dgm:pt>
    <dgm:pt modelId="{8C7D3018-B894-4F92-B8A3-706ED1191447}" type="parTrans" cxnId="{BAD17A93-1B79-4733-AE77-9878930692BA}">
      <dgm:prSet/>
      <dgm:spPr/>
      <dgm:t>
        <a:bodyPr/>
        <a:lstStyle/>
        <a:p>
          <a:endParaRPr lang="da-DK"/>
        </a:p>
      </dgm:t>
    </dgm:pt>
    <dgm:pt modelId="{7AA83516-1664-4D1E-9F80-765630B83658}" type="sibTrans" cxnId="{BAD17A93-1B79-4733-AE77-9878930692BA}">
      <dgm:prSet/>
      <dgm:spPr/>
      <dgm:t>
        <a:bodyPr/>
        <a:lstStyle/>
        <a:p>
          <a:endParaRPr lang="da-DK"/>
        </a:p>
      </dgm:t>
    </dgm:pt>
    <dgm:pt modelId="{A9287EC8-18B6-406C-8896-E536F50E4FE1}" type="pres">
      <dgm:prSet presAssocID="{5D1E3DB9-F6F1-46E7-B815-7F6AF0C165B9}" presName="linearFlow" presStyleCnt="0">
        <dgm:presLayoutVars>
          <dgm:dir/>
          <dgm:resizeHandles val="exact"/>
        </dgm:presLayoutVars>
      </dgm:prSet>
      <dgm:spPr/>
    </dgm:pt>
    <dgm:pt modelId="{209523A8-34AE-4C21-8273-6FEC5D5DF348}" type="pres">
      <dgm:prSet presAssocID="{FE707F8A-90D6-4F5C-873A-B5988FFFB514}" presName="composite" presStyleCnt="0"/>
      <dgm:spPr/>
    </dgm:pt>
    <dgm:pt modelId="{8D0A0974-59C5-4E45-9A81-B83E4A9D564B}" type="pres">
      <dgm:prSet presAssocID="{FE707F8A-90D6-4F5C-873A-B5988FFFB514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B88AEDB-2F63-4687-B4B9-9D9FBFF09DBA}" type="pres">
      <dgm:prSet presAssocID="{FE707F8A-90D6-4F5C-873A-B5988FFFB51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611CF2D-A817-4110-954F-1C4B4725DBEA}" type="pres">
      <dgm:prSet presAssocID="{F408B85C-70CB-4EAD-9147-753DF19C9A0E}" presName="spacing" presStyleCnt="0"/>
      <dgm:spPr/>
    </dgm:pt>
    <dgm:pt modelId="{B559BF1C-AB96-4585-B6BB-7B90E575F4AB}" type="pres">
      <dgm:prSet presAssocID="{8D6D4000-1955-43CE-94CA-8574948B5B6C}" presName="composite" presStyleCnt="0"/>
      <dgm:spPr/>
    </dgm:pt>
    <dgm:pt modelId="{90F9BA89-6E06-42E4-BAA0-C55E3E896C9E}" type="pres">
      <dgm:prSet presAssocID="{8D6D4000-1955-43CE-94CA-8574948B5B6C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B31004B-410D-465A-802A-C3FAA6B85A65}" type="pres">
      <dgm:prSet presAssocID="{8D6D4000-1955-43CE-94CA-8574948B5B6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0DA5AA1-D8C3-480B-9D14-F5297F084895}" type="pres">
      <dgm:prSet presAssocID="{5C42005B-E0C0-40AF-B081-375B7B773AB6}" presName="spacing" presStyleCnt="0"/>
      <dgm:spPr/>
    </dgm:pt>
    <dgm:pt modelId="{64C28F65-74AE-4D83-B809-42693BE37228}" type="pres">
      <dgm:prSet presAssocID="{3C1B56E7-D45B-4489-92D4-8F3049A07F6B}" presName="composite" presStyleCnt="0"/>
      <dgm:spPr/>
    </dgm:pt>
    <dgm:pt modelId="{78B139CE-5C6C-4DAB-B52E-9D271931D03D}" type="pres">
      <dgm:prSet presAssocID="{3C1B56E7-D45B-4489-92D4-8F3049A07F6B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1BFCB3F-EEC6-4CD5-A4B2-83A5FB58746F}" type="pres">
      <dgm:prSet presAssocID="{3C1B56E7-D45B-4489-92D4-8F3049A07F6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B6CC78FE-F2F2-4540-9A3E-32886D666547}" type="presOf" srcId="{3C1B56E7-D45B-4489-92D4-8F3049A07F6B}" destId="{41BFCB3F-EEC6-4CD5-A4B2-83A5FB58746F}" srcOrd="0" destOrd="0" presId="urn:microsoft.com/office/officeart/2005/8/layout/vList3"/>
    <dgm:cxn modelId="{BAD17A93-1B79-4733-AE77-9878930692BA}" srcId="{5D1E3DB9-F6F1-46E7-B815-7F6AF0C165B9}" destId="{3C1B56E7-D45B-4489-92D4-8F3049A07F6B}" srcOrd="2" destOrd="0" parTransId="{8C7D3018-B894-4F92-B8A3-706ED1191447}" sibTransId="{7AA83516-1664-4D1E-9F80-765630B83658}"/>
    <dgm:cxn modelId="{D9CB02B8-6D2F-44C0-A9BA-EB4757256843}" type="presOf" srcId="{8D6D4000-1955-43CE-94CA-8574948B5B6C}" destId="{9B31004B-410D-465A-802A-C3FAA6B85A65}" srcOrd="0" destOrd="0" presId="urn:microsoft.com/office/officeart/2005/8/layout/vList3"/>
    <dgm:cxn modelId="{E4504077-9F6B-4997-8EB1-4FC8F224033C}" srcId="{5D1E3DB9-F6F1-46E7-B815-7F6AF0C165B9}" destId="{FE707F8A-90D6-4F5C-873A-B5988FFFB514}" srcOrd="0" destOrd="0" parTransId="{0561376C-348B-48B5-8313-DFA4A1835D8C}" sibTransId="{F408B85C-70CB-4EAD-9147-753DF19C9A0E}"/>
    <dgm:cxn modelId="{61469D17-EB36-4F66-A73C-515BACA0450E}" srcId="{5D1E3DB9-F6F1-46E7-B815-7F6AF0C165B9}" destId="{8D6D4000-1955-43CE-94CA-8574948B5B6C}" srcOrd="1" destOrd="0" parTransId="{F22FD7D7-325A-4D5D-911C-C2CE49E8E40B}" sibTransId="{5C42005B-E0C0-40AF-B081-375B7B773AB6}"/>
    <dgm:cxn modelId="{06AF3C66-7375-4EDE-BAEE-94AC6DDAEE3C}" type="presOf" srcId="{5D1E3DB9-F6F1-46E7-B815-7F6AF0C165B9}" destId="{A9287EC8-18B6-406C-8896-E536F50E4FE1}" srcOrd="0" destOrd="0" presId="urn:microsoft.com/office/officeart/2005/8/layout/vList3"/>
    <dgm:cxn modelId="{E1E8C7E6-5B83-4675-9043-40CE1616241C}" type="presOf" srcId="{FE707F8A-90D6-4F5C-873A-B5988FFFB514}" destId="{DB88AEDB-2F63-4687-B4B9-9D9FBFF09DBA}" srcOrd="0" destOrd="0" presId="urn:microsoft.com/office/officeart/2005/8/layout/vList3"/>
    <dgm:cxn modelId="{CAB0645D-3564-4C4F-AD37-095D7C4E8EAD}" type="presParOf" srcId="{A9287EC8-18B6-406C-8896-E536F50E4FE1}" destId="{209523A8-34AE-4C21-8273-6FEC5D5DF348}" srcOrd="0" destOrd="0" presId="urn:microsoft.com/office/officeart/2005/8/layout/vList3"/>
    <dgm:cxn modelId="{75CBB051-14BD-4ACF-90AD-5950833E26B6}" type="presParOf" srcId="{209523A8-34AE-4C21-8273-6FEC5D5DF348}" destId="{8D0A0974-59C5-4E45-9A81-B83E4A9D564B}" srcOrd="0" destOrd="0" presId="urn:microsoft.com/office/officeart/2005/8/layout/vList3"/>
    <dgm:cxn modelId="{C37A3E7C-64DA-43AF-A7AA-7E15FC3D5432}" type="presParOf" srcId="{209523A8-34AE-4C21-8273-6FEC5D5DF348}" destId="{DB88AEDB-2F63-4687-B4B9-9D9FBFF09DBA}" srcOrd="1" destOrd="0" presId="urn:microsoft.com/office/officeart/2005/8/layout/vList3"/>
    <dgm:cxn modelId="{EBBB0FC7-AEB3-4596-85E8-7A9E0C05507B}" type="presParOf" srcId="{A9287EC8-18B6-406C-8896-E536F50E4FE1}" destId="{9611CF2D-A817-4110-954F-1C4B4725DBEA}" srcOrd="1" destOrd="0" presId="urn:microsoft.com/office/officeart/2005/8/layout/vList3"/>
    <dgm:cxn modelId="{FC3A6023-C3F2-498D-AF98-6F9E01987492}" type="presParOf" srcId="{A9287EC8-18B6-406C-8896-E536F50E4FE1}" destId="{B559BF1C-AB96-4585-B6BB-7B90E575F4AB}" srcOrd="2" destOrd="0" presId="urn:microsoft.com/office/officeart/2005/8/layout/vList3"/>
    <dgm:cxn modelId="{633E79DF-5F27-4629-9F2A-27DCF1CE0DEE}" type="presParOf" srcId="{B559BF1C-AB96-4585-B6BB-7B90E575F4AB}" destId="{90F9BA89-6E06-42E4-BAA0-C55E3E896C9E}" srcOrd="0" destOrd="0" presId="urn:microsoft.com/office/officeart/2005/8/layout/vList3"/>
    <dgm:cxn modelId="{EA1DE734-8C70-45B4-B674-C350841A0E99}" type="presParOf" srcId="{B559BF1C-AB96-4585-B6BB-7B90E575F4AB}" destId="{9B31004B-410D-465A-802A-C3FAA6B85A65}" srcOrd="1" destOrd="0" presId="urn:microsoft.com/office/officeart/2005/8/layout/vList3"/>
    <dgm:cxn modelId="{C19E1BCA-FFAA-4647-93BF-1B8565CCA7DE}" type="presParOf" srcId="{A9287EC8-18B6-406C-8896-E536F50E4FE1}" destId="{50DA5AA1-D8C3-480B-9D14-F5297F084895}" srcOrd="3" destOrd="0" presId="urn:microsoft.com/office/officeart/2005/8/layout/vList3"/>
    <dgm:cxn modelId="{DC77121F-2DEC-4757-8A70-A1D724A989C6}" type="presParOf" srcId="{A9287EC8-18B6-406C-8896-E536F50E4FE1}" destId="{64C28F65-74AE-4D83-B809-42693BE37228}" srcOrd="4" destOrd="0" presId="urn:microsoft.com/office/officeart/2005/8/layout/vList3"/>
    <dgm:cxn modelId="{63FE4F79-80DB-451D-9B39-D29120442554}" type="presParOf" srcId="{64C28F65-74AE-4D83-B809-42693BE37228}" destId="{78B139CE-5C6C-4DAB-B52E-9D271931D03D}" srcOrd="0" destOrd="0" presId="urn:microsoft.com/office/officeart/2005/8/layout/vList3"/>
    <dgm:cxn modelId="{AB5ACE21-4A6D-4238-9F64-FF31F2B20979}" type="presParOf" srcId="{64C28F65-74AE-4D83-B809-42693BE37228}" destId="{41BFCB3F-EEC6-4CD5-A4B2-83A5FB58746F}" srcOrd="1" destOrd="0" presId="urn:microsoft.com/office/officeart/2005/8/layout/vList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1E3DB9-F6F1-46E7-B815-7F6AF0C165B9}" type="doc">
      <dgm:prSet loTypeId="urn:microsoft.com/office/officeart/2005/8/layout/vList3" loCatId="list" qsTypeId="urn:microsoft.com/office/officeart/2005/8/quickstyle/simple3" qsCatId="simple" csTypeId="urn:microsoft.com/office/officeart/2005/8/colors/accent3_2" csCatId="accent3" phldr="1"/>
      <dgm:spPr/>
    </dgm:pt>
    <dgm:pt modelId="{FE707F8A-90D6-4F5C-873A-B5988FFFB514}">
      <dgm:prSet phldrT="[Tekst]" custT="1"/>
      <dgm:spPr/>
      <dgm:t>
        <a:bodyPr/>
        <a:lstStyle/>
        <a:p>
          <a:pPr algn="l"/>
          <a:r>
            <a: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rPr>
            <a:t>Forædling</a:t>
          </a:r>
          <a:endParaRPr lang="da-DK" sz="1100" b="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Gammel teknik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Mål: Bedre udbytte</a:t>
          </a:r>
          <a:endParaRPr lang="da-DK" sz="1400" dirty="0"/>
        </a:p>
      </dgm:t>
    </dgm:pt>
    <dgm:pt modelId="{0561376C-348B-48B5-8313-DFA4A1835D8C}" type="parTrans" cxnId="{E4504077-9F6B-4997-8EB1-4FC8F224033C}">
      <dgm:prSet/>
      <dgm:spPr/>
      <dgm:t>
        <a:bodyPr/>
        <a:lstStyle/>
        <a:p>
          <a:endParaRPr lang="da-DK"/>
        </a:p>
      </dgm:t>
    </dgm:pt>
    <dgm:pt modelId="{F408B85C-70CB-4EAD-9147-753DF19C9A0E}" type="sibTrans" cxnId="{E4504077-9F6B-4997-8EB1-4FC8F224033C}">
      <dgm:prSet/>
      <dgm:spPr/>
      <dgm:t>
        <a:bodyPr/>
        <a:lstStyle/>
        <a:p>
          <a:endParaRPr lang="da-DK"/>
        </a:p>
      </dgm:t>
    </dgm:pt>
    <dgm:pt modelId="{8D6D4000-1955-43CE-94CA-8574948B5B6C}">
      <dgm:prSet phldrT="[Tekst]" custT="1"/>
      <dgm:spPr/>
      <dgm:t>
        <a:bodyPr/>
        <a:lstStyle/>
        <a:p>
          <a:pPr algn="l"/>
          <a:r>
            <a: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rPr>
            <a:t>Kloning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1997 Fåret Dolly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Mål: Bevare truede dyrearter</a:t>
          </a:r>
          <a:endParaRPr lang="da-DK" sz="1400" dirty="0"/>
        </a:p>
      </dgm:t>
    </dgm:pt>
    <dgm:pt modelId="{F22FD7D7-325A-4D5D-911C-C2CE49E8E40B}" type="parTrans" cxnId="{61469D17-EB36-4F66-A73C-515BACA0450E}">
      <dgm:prSet/>
      <dgm:spPr/>
      <dgm:t>
        <a:bodyPr/>
        <a:lstStyle/>
        <a:p>
          <a:endParaRPr lang="da-DK"/>
        </a:p>
      </dgm:t>
    </dgm:pt>
    <dgm:pt modelId="{5C42005B-E0C0-40AF-B081-375B7B773AB6}" type="sibTrans" cxnId="{61469D17-EB36-4F66-A73C-515BACA0450E}">
      <dgm:prSet/>
      <dgm:spPr/>
      <dgm:t>
        <a:bodyPr/>
        <a:lstStyle/>
        <a:p>
          <a:endParaRPr lang="da-DK"/>
        </a:p>
      </dgm:t>
    </dgm:pt>
    <dgm:pt modelId="{3C1B56E7-D45B-4489-92D4-8F3049A07F6B}">
      <dgm:prSet phldrT="[Tekst]" custT="1"/>
      <dgm:spPr/>
      <dgm:t>
        <a:bodyPr/>
        <a:lstStyle/>
        <a:p>
          <a:pPr algn="l"/>
          <a:r>
            <a:rPr lang="da-DK" sz="1800" dirty="0" smtClean="0">
              <a:latin typeface="Verdana" pitchFamily="34" charset="0"/>
              <a:ea typeface="Verdana" pitchFamily="34" charset="0"/>
              <a:cs typeface="Verdana" pitchFamily="34" charset="0"/>
            </a:rPr>
            <a:t>Gensplejsning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I fuld udvikling</a:t>
          </a:r>
        </a:p>
        <a:p>
          <a:pPr algn="l"/>
          <a:r>
            <a:rPr lang="da-DK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Mål: $$$; Forhindre sult</a:t>
          </a:r>
          <a:endParaRPr lang="da-DK" sz="1400" dirty="0"/>
        </a:p>
      </dgm:t>
    </dgm:pt>
    <dgm:pt modelId="{8C7D3018-B894-4F92-B8A3-706ED1191447}" type="parTrans" cxnId="{BAD17A93-1B79-4733-AE77-9878930692BA}">
      <dgm:prSet/>
      <dgm:spPr/>
      <dgm:t>
        <a:bodyPr/>
        <a:lstStyle/>
        <a:p>
          <a:endParaRPr lang="da-DK"/>
        </a:p>
      </dgm:t>
    </dgm:pt>
    <dgm:pt modelId="{7AA83516-1664-4D1E-9F80-765630B83658}" type="sibTrans" cxnId="{BAD17A93-1B79-4733-AE77-9878930692BA}">
      <dgm:prSet/>
      <dgm:spPr/>
      <dgm:t>
        <a:bodyPr/>
        <a:lstStyle/>
        <a:p>
          <a:endParaRPr lang="da-DK"/>
        </a:p>
      </dgm:t>
    </dgm:pt>
    <dgm:pt modelId="{A9287EC8-18B6-406C-8896-E536F50E4FE1}" type="pres">
      <dgm:prSet presAssocID="{5D1E3DB9-F6F1-46E7-B815-7F6AF0C165B9}" presName="linearFlow" presStyleCnt="0">
        <dgm:presLayoutVars>
          <dgm:dir/>
          <dgm:resizeHandles val="exact"/>
        </dgm:presLayoutVars>
      </dgm:prSet>
      <dgm:spPr/>
    </dgm:pt>
    <dgm:pt modelId="{209523A8-34AE-4C21-8273-6FEC5D5DF348}" type="pres">
      <dgm:prSet presAssocID="{FE707F8A-90D6-4F5C-873A-B5988FFFB514}" presName="composite" presStyleCnt="0"/>
      <dgm:spPr/>
    </dgm:pt>
    <dgm:pt modelId="{8D0A0974-59C5-4E45-9A81-B83E4A9D564B}" type="pres">
      <dgm:prSet presAssocID="{FE707F8A-90D6-4F5C-873A-B5988FFFB514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B88AEDB-2F63-4687-B4B9-9D9FBFF09DBA}" type="pres">
      <dgm:prSet presAssocID="{FE707F8A-90D6-4F5C-873A-B5988FFFB51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611CF2D-A817-4110-954F-1C4B4725DBEA}" type="pres">
      <dgm:prSet presAssocID="{F408B85C-70CB-4EAD-9147-753DF19C9A0E}" presName="spacing" presStyleCnt="0"/>
      <dgm:spPr/>
    </dgm:pt>
    <dgm:pt modelId="{B559BF1C-AB96-4585-B6BB-7B90E575F4AB}" type="pres">
      <dgm:prSet presAssocID="{8D6D4000-1955-43CE-94CA-8574948B5B6C}" presName="composite" presStyleCnt="0"/>
      <dgm:spPr/>
    </dgm:pt>
    <dgm:pt modelId="{90F9BA89-6E06-42E4-BAA0-C55E3E896C9E}" type="pres">
      <dgm:prSet presAssocID="{8D6D4000-1955-43CE-94CA-8574948B5B6C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B31004B-410D-465A-802A-C3FAA6B85A65}" type="pres">
      <dgm:prSet presAssocID="{8D6D4000-1955-43CE-94CA-8574948B5B6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0DA5AA1-D8C3-480B-9D14-F5297F084895}" type="pres">
      <dgm:prSet presAssocID="{5C42005B-E0C0-40AF-B081-375B7B773AB6}" presName="spacing" presStyleCnt="0"/>
      <dgm:spPr/>
    </dgm:pt>
    <dgm:pt modelId="{64C28F65-74AE-4D83-B809-42693BE37228}" type="pres">
      <dgm:prSet presAssocID="{3C1B56E7-D45B-4489-92D4-8F3049A07F6B}" presName="composite" presStyleCnt="0"/>
      <dgm:spPr/>
    </dgm:pt>
    <dgm:pt modelId="{78B139CE-5C6C-4DAB-B52E-9D271931D03D}" type="pres">
      <dgm:prSet presAssocID="{3C1B56E7-D45B-4489-92D4-8F3049A07F6B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1BFCB3F-EEC6-4CD5-A4B2-83A5FB58746F}" type="pres">
      <dgm:prSet presAssocID="{3C1B56E7-D45B-4489-92D4-8F3049A07F6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483F4FDD-F3AA-4446-A486-143CFD1A8D6F}" type="presOf" srcId="{3C1B56E7-D45B-4489-92D4-8F3049A07F6B}" destId="{41BFCB3F-EEC6-4CD5-A4B2-83A5FB58746F}" srcOrd="0" destOrd="0" presId="urn:microsoft.com/office/officeart/2005/8/layout/vList3"/>
    <dgm:cxn modelId="{61AA6007-3AAD-4D91-8B2A-F5929E242B5A}" type="presOf" srcId="{FE707F8A-90D6-4F5C-873A-B5988FFFB514}" destId="{DB88AEDB-2F63-4687-B4B9-9D9FBFF09DBA}" srcOrd="0" destOrd="0" presId="urn:microsoft.com/office/officeart/2005/8/layout/vList3"/>
    <dgm:cxn modelId="{8A73CC10-2743-4D15-BFB6-72DB7B6FDBB3}" type="presOf" srcId="{8D6D4000-1955-43CE-94CA-8574948B5B6C}" destId="{9B31004B-410D-465A-802A-C3FAA6B85A65}" srcOrd="0" destOrd="0" presId="urn:microsoft.com/office/officeart/2005/8/layout/vList3"/>
    <dgm:cxn modelId="{BAD17A93-1B79-4733-AE77-9878930692BA}" srcId="{5D1E3DB9-F6F1-46E7-B815-7F6AF0C165B9}" destId="{3C1B56E7-D45B-4489-92D4-8F3049A07F6B}" srcOrd="2" destOrd="0" parTransId="{8C7D3018-B894-4F92-B8A3-706ED1191447}" sibTransId="{7AA83516-1664-4D1E-9F80-765630B83658}"/>
    <dgm:cxn modelId="{E4504077-9F6B-4997-8EB1-4FC8F224033C}" srcId="{5D1E3DB9-F6F1-46E7-B815-7F6AF0C165B9}" destId="{FE707F8A-90D6-4F5C-873A-B5988FFFB514}" srcOrd="0" destOrd="0" parTransId="{0561376C-348B-48B5-8313-DFA4A1835D8C}" sibTransId="{F408B85C-70CB-4EAD-9147-753DF19C9A0E}"/>
    <dgm:cxn modelId="{61469D17-EB36-4F66-A73C-515BACA0450E}" srcId="{5D1E3DB9-F6F1-46E7-B815-7F6AF0C165B9}" destId="{8D6D4000-1955-43CE-94CA-8574948B5B6C}" srcOrd="1" destOrd="0" parTransId="{F22FD7D7-325A-4D5D-911C-C2CE49E8E40B}" sibTransId="{5C42005B-E0C0-40AF-B081-375B7B773AB6}"/>
    <dgm:cxn modelId="{495B5C54-7C87-4106-9172-58B36E20777B}" type="presOf" srcId="{5D1E3DB9-F6F1-46E7-B815-7F6AF0C165B9}" destId="{A9287EC8-18B6-406C-8896-E536F50E4FE1}" srcOrd="0" destOrd="0" presId="urn:microsoft.com/office/officeart/2005/8/layout/vList3"/>
    <dgm:cxn modelId="{0BECF5FA-C11D-478D-8300-584D69A3B747}" type="presParOf" srcId="{A9287EC8-18B6-406C-8896-E536F50E4FE1}" destId="{209523A8-34AE-4C21-8273-6FEC5D5DF348}" srcOrd="0" destOrd="0" presId="urn:microsoft.com/office/officeart/2005/8/layout/vList3"/>
    <dgm:cxn modelId="{6253CF6C-6373-4E3C-82CB-C2C6A3288765}" type="presParOf" srcId="{209523A8-34AE-4C21-8273-6FEC5D5DF348}" destId="{8D0A0974-59C5-4E45-9A81-B83E4A9D564B}" srcOrd="0" destOrd="0" presId="urn:microsoft.com/office/officeart/2005/8/layout/vList3"/>
    <dgm:cxn modelId="{1C84874A-7861-4E88-88FF-BF6D99F4BDB8}" type="presParOf" srcId="{209523A8-34AE-4C21-8273-6FEC5D5DF348}" destId="{DB88AEDB-2F63-4687-B4B9-9D9FBFF09DBA}" srcOrd="1" destOrd="0" presId="urn:microsoft.com/office/officeart/2005/8/layout/vList3"/>
    <dgm:cxn modelId="{B26879EF-6D83-4508-9335-5F7884B611C7}" type="presParOf" srcId="{A9287EC8-18B6-406C-8896-E536F50E4FE1}" destId="{9611CF2D-A817-4110-954F-1C4B4725DBEA}" srcOrd="1" destOrd="0" presId="urn:microsoft.com/office/officeart/2005/8/layout/vList3"/>
    <dgm:cxn modelId="{1C4E1AA0-A231-4F83-BB32-2850CB33C01B}" type="presParOf" srcId="{A9287EC8-18B6-406C-8896-E536F50E4FE1}" destId="{B559BF1C-AB96-4585-B6BB-7B90E575F4AB}" srcOrd="2" destOrd="0" presId="urn:microsoft.com/office/officeart/2005/8/layout/vList3"/>
    <dgm:cxn modelId="{CB25B933-161D-4758-A9BF-318C27D2BF83}" type="presParOf" srcId="{B559BF1C-AB96-4585-B6BB-7B90E575F4AB}" destId="{90F9BA89-6E06-42E4-BAA0-C55E3E896C9E}" srcOrd="0" destOrd="0" presId="urn:microsoft.com/office/officeart/2005/8/layout/vList3"/>
    <dgm:cxn modelId="{6DB7B915-10F2-4928-9F7D-48D67C9AD0BD}" type="presParOf" srcId="{B559BF1C-AB96-4585-B6BB-7B90E575F4AB}" destId="{9B31004B-410D-465A-802A-C3FAA6B85A65}" srcOrd="1" destOrd="0" presId="urn:microsoft.com/office/officeart/2005/8/layout/vList3"/>
    <dgm:cxn modelId="{F6786274-3E07-4546-9F1F-087542B9B8EF}" type="presParOf" srcId="{A9287EC8-18B6-406C-8896-E536F50E4FE1}" destId="{50DA5AA1-D8C3-480B-9D14-F5297F084895}" srcOrd="3" destOrd="0" presId="urn:microsoft.com/office/officeart/2005/8/layout/vList3"/>
    <dgm:cxn modelId="{6DBD44D2-3DDF-442C-98DE-FEC317E87F5C}" type="presParOf" srcId="{A9287EC8-18B6-406C-8896-E536F50E4FE1}" destId="{64C28F65-74AE-4D83-B809-42693BE37228}" srcOrd="4" destOrd="0" presId="urn:microsoft.com/office/officeart/2005/8/layout/vList3"/>
    <dgm:cxn modelId="{AD10ABEC-5C39-4128-99D2-D8760079A6E4}" type="presParOf" srcId="{64C28F65-74AE-4D83-B809-42693BE37228}" destId="{78B139CE-5C6C-4DAB-B52E-9D271931D03D}" srcOrd="0" destOrd="0" presId="urn:microsoft.com/office/officeart/2005/8/layout/vList3"/>
    <dgm:cxn modelId="{E9F3B3FF-49A3-48E6-93DF-B902CB0124CD}" type="presParOf" srcId="{64C28F65-74AE-4D83-B809-42693BE37228}" destId="{41BFCB3F-EEC6-4CD5-A4B2-83A5FB58746F}" srcOrd="1" destOrd="0" presId="urn:microsoft.com/office/officeart/2005/8/layout/vList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2C7340-ED33-4211-8835-B4C490D83E5F}" type="doc">
      <dgm:prSet loTypeId="urn:microsoft.com/office/officeart/2005/8/layout/chevron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da-DK"/>
        </a:p>
      </dgm:t>
    </dgm:pt>
    <dgm:pt modelId="{FFA1F3C3-20CF-4B4A-8E35-996F1EE002D8}">
      <dgm:prSet phldrT="[Tekst]"/>
      <dgm:spPr/>
      <dgm:t>
        <a:bodyPr/>
        <a:lstStyle/>
        <a:p>
          <a:r>
            <a:rPr lang="da-DK" dirty="0" smtClean="0">
              <a:latin typeface="Verdana" pitchFamily="34" charset="0"/>
              <a:ea typeface="Verdana" pitchFamily="34" charset="0"/>
              <a:cs typeface="Verdana" pitchFamily="34" charset="0"/>
            </a:rPr>
            <a:t>Kroppen består af kromosomer, som igen består af gener, som til sidst består af DNA </a:t>
          </a:r>
          <a:endParaRPr lang="da-DK" dirty="0"/>
        </a:p>
      </dgm:t>
    </dgm:pt>
    <dgm:pt modelId="{4F208921-F6D4-4328-B19B-3B91396186E4}" type="parTrans" cxnId="{47BA623B-C7A3-4091-9234-D5B3AE1FE30D}">
      <dgm:prSet/>
      <dgm:spPr/>
      <dgm:t>
        <a:bodyPr/>
        <a:lstStyle/>
        <a:p>
          <a:endParaRPr lang="da-DK"/>
        </a:p>
      </dgm:t>
    </dgm:pt>
    <dgm:pt modelId="{D97C48D3-B684-4822-8CF8-CFA5457BF082}" type="sibTrans" cxnId="{47BA623B-C7A3-4091-9234-D5B3AE1FE30D}">
      <dgm:prSet/>
      <dgm:spPr/>
      <dgm:t>
        <a:bodyPr/>
        <a:lstStyle/>
        <a:p>
          <a:endParaRPr lang="da-DK"/>
        </a:p>
      </dgm:t>
    </dgm:pt>
    <dgm:pt modelId="{83D1CBA2-F36B-4A44-B32C-77621A8B4272}">
      <dgm:prSet phldrT="[Tekst]"/>
      <dgm:spPr/>
      <dgm:t>
        <a:bodyPr/>
        <a:lstStyle/>
        <a:p>
          <a:r>
            <a:rPr lang="da-DK" dirty="0" smtClean="0">
              <a:latin typeface="Verdana" pitchFamily="34" charset="0"/>
              <a:ea typeface="Verdana" pitchFamily="34" charset="0"/>
              <a:cs typeface="Verdana" pitchFamily="34" charset="0"/>
            </a:rPr>
            <a:t>Der kan være både fordele og ulemper ved mutation. </a:t>
          </a:r>
          <a:endParaRPr lang="da-DK" dirty="0"/>
        </a:p>
      </dgm:t>
    </dgm:pt>
    <dgm:pt modelId="{4A4ED96E-2DB7-484C-9B7A-BF46EC866081}" type="parTrans" cxnId="{89E9CAFC-6A92-4D33-BC73-5F5955618E36}">
      <dgm:prSet/>
      <dgm:spPr/>
      <dgm:t>
        <a:bodyPr/>
        <a:lstStyle/>
        <a:p>
          <a:endParaRPr lang="da-DK"/>
        </a:p>
      </dgm:t>
    </dgm:pt>
    <dgm:pt modelId="{0503AD34-24BF-44B4-BC8F-79CADEBE4563}" type="sibTrans" cxnId="{89E9CAFC-6A92-4D33-BC73-5F5955618E36}">
      <dgm:prSet/>
      <dgm:spPr/>
      <dgm:t>
        <a:bodyPr/>
        <a:lstStyle/>
        <a:p>
          <a:endParaRPr lang="da-DK"/>
        </a:p>
      </dgm:t>
    </dgm:pt>
    <dgm:pt modelId="{79C41EAA-3EDE-4F0C-8050-26D3019701C2}">
      <dgm:prSet phldrT="[Tekst]"/>
      <dgm:spPr/>
      <dgm:t>
        <a:bodyPr/>
        <a:lstStyle/>
        <a:p>
          <a:r>
            <a:rPr lang="da-DK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Rekombination</a:t>
          </a:r>
          <a:r>
            <a:rPr lang="da-DK" dirty="0" smtClean="0">
              <a:latin typeface="Verdana" pitchFamily="34" charset="0"/>
              <a:ea typeface="Verdana" pitchFamily="34" charset="0"/>
              <a:cs typeface="Verdana" pitchFamily="34" charset="0"/>
            </a:rPr>
            <a:t> gør at vi mennesker er forskellige </a:t>
          </a:r>
          <a:endParaRPr lang="da-DK" dirty="0"/>
        </a:p>
      </dgm:t>
    </dgm:pt>
    <dgm:pt modelId="{479FC443-4591-4114-BA95-B87CEFF398AF}" type="parTrans" cxnId="{351E976E-BADF-4A84-85E2-93948B0B7678}">
      <dgm:prSet/>
      <dgm:spPr/>
      <dgm:t>
        <a:bodyPr/>
        <a:lstStyle/>
        <a:p>
          <a:endParaRPr lang="da-DK"/>
        </a:p>
      </dgm:t>
    </dgm:pt>
    <dgm:pt modelId="{CBFE0679-22E4-4D56-AD7D-B8E155F7169B}" type="sibTrans" cxnId="{351E976E-BADF-4A84-85E2-93948B0B7678}">
      <dgm:prSet/>
      <dgm:spPr/>
      <dgm:t>
        <a:bodyPr/>
        <a:lstStyle/>
        <a:p>
          <a:endParaRPr lang="da-DK"/>
        </a:p>
      </dgm:t>
    </dgm:pt>
    <dgm:pt modelId="{538C6C90-05FF-4E22-A344-F0C23B918655}">
      <dgm:prSet phldrT="[Tekst]"/>
      <dgm:spPr/>
      <dgm:t>
        <a:bodyPr/>
        <a:lstStyle/>
        <a:p>
          <a:endParaRPr lang="da-DK" dirty="0"/>
        </a:p>
      </dgm:t>
    </dgm:pt>
    <dgm:pt modelId="{00870349-4AFE-41CE-90DA-1FED3EA74F3D}" type="parTrans" cxnId="{2C4C3AB9-F6BC-4EB6-9E04-0BA33979FF6A}">
      <dgm:prSet/>
      <dgm:spPr/>
      <dgm:t>
        <a:bodyPr/>
        <a:lstStyle/>
        <a:p>
          <a:endParaRPr lang="da-DK"/>
        </a:p>
      </dgm:t>
    </dgm:pt>
    <dgm:pt modelId="{8271860E-6D76-4AFF-9AB7-BC1B913E95AF}" type="sibTrans" cxnId="{2C4C3AB9-F6BC-4EB6-9E04-0BA33979FF6A}">
      <dgm:prSet/>
      <dgm:spPr/>
      <dgm:t>
        <a:bodyPr/>
        <a:lstStyle/>
        <a:p>
          <a:endParaRPr lang="da-DK"/>
        </a:p>
      </dgm:t>
    </dgm:pt>
    <dgm:pt modelId="{FA9BC8E5-A4F7-48B2-953A-8A76910DFAF8}">
      <dgm:prSet phldrT="[Tekst]"/>
      <dgm:spPr/>
      <dgm:t>
        <a:bodyPr/>
        <a:lstStyle/>
        <a:p>
          <a:endParaRPr lang="da-DK" dirty="0"/>
        </a:p>
      </dgm:t>
    </dgm:pt>
    <dgm:pt modelId="{2AA5A057-2D1B-47CC-BD71-3309F040E4D5}" type="parTrans" cxnId="{4E3AD612-496F-4822-BCB8-207EF859EF0F}">
      <dgm:prSet/>
      <dgm:spPr/>
      <dgm:t>
        <a:bodyPr/>
        <a:lstStyle/>
        <a:p>
          <a:endParaRPr lang="da-DK"/>
        </a:p>
      </dgm:t>
    </dgm:pt>
    <dgm:pt modelId="{2F8F0742-7DE1-4783-8B4B-2D7144B39B98}" type="sibTrans" cxnId="{4E3AD612-496F-4822-BCB8-207EF859EF0F}">
      <dgm:prSet/>
      <dgm:spPr/>
      <dgm:t>
        <a:bodyPr/>
        <a:lstStyle/>
        <a:p>
          <a:endParaRPr lang="da-DK"/>
        </a:p>
      </dgm:t>
    </dgm:pt>
    <dgm:pt modelId="{5E3C18A2-F98C-4C57-BE03-4272535B9070}">
      <dgm:prSet phldrT="[Tekst]"/>
      <dgm:spPr/>
      <dgm:t>
        <a:bodyPr/>
        <a:lstStyle/>
        <a:p>
          <a:endParaRPr lang="da-DK" dirty="0"/>
        </a:p>
      </dgm:t>
    </dgm:pt>
    <dgm:pt modelId="{925E8756-DE6C-450B-BCDA-2FA795387553}" type="parTrans" cxnId="{C2D0DDFF-7022-4E4F-933D-B2A8E76DA71C}">
      <dgm:prSet/>
      <dgm:spPr/>
      <dgm:t>
        <a:bodyPr/>
        <a:lstStyle/>
        <a:p>
          <a:endParaRPr lang="da-DK"/>
        </a:p>
      </dgm:t>
    </dgm:pt>
    <dgm:pt modelId="{E954DFA8-738B-4090-AC90-6FE42DC6125E}" type="sibTrans" cxnId="{C2D0DDFF-7022-4E4F-933D-B2A8E76DA71C}">
      <dgm:prSet/>
      <dgm:spPr/>
      <dgm:t>
        <a:bodyPr/>
        <a:lstStyle/>
        <a:p>
          <a:endParaRPr lang="da-DK"/>
        </a:p>
      </dgm:t>
    </dgm:pt>
    <dgm:pt modelId="{3484777C-0219-4F2D-BAF3-2653D30E3E0F}">
      <dgm:prSet phldrT="[Tekst]"/>
      <dgm:spPr/>
      <dgm:t>
        <a:bodyPr/>
        <a:lstStyle/>
        <a:p>
          <a:r>
            <a:rPr lang="da-DK" dirty="0" smtClean="0">
              <a:latin typeface="Verdana" pitchFamily="34" charset="0"/>
              <a:ea typeface="Verdana" pitchFamily="34" charset="0"/>
              <a:cs typeface="Verdana" pitchFamily="34" charset="0"/>
            </a:rPr>
            <a:t>I dag har mennesker en indflydelse på hvordan evolution foregår. </a:t>
          </a:r>
          <a:endParaRPr lang="da-DK" dirty="0"/>
        </a:p>
      </dgm:t>
    </dgm:pt>
    <dgm:pt modelId="{93C361BC-33B7-4498-9781-51119157F887}" type="parTrans" cxnId="{83F65785-A897-4A9E-8DAB-6000195C5EFB}">
      <dgm:prSet/>
      <dgm:spPr/>
      <dgm:t>
        <a:bodyPr/>
        <a:lstStyle/>
        <a:p>
          <a:endParaRPr lang="da-DK"/>
        </a:p>
      </dgm:t>
    </dgm:pt>
    <dgm:pt modelId="{012168AC-A875-46D2-9387-5F25BC8BB091}" type="sibTrans" cxnId="{83F65785-A897-4A9E-8DAB-6000195C5EFB}">
      <dgm:prSet/>
      <dgm:spPr/>
      <dgm:t>
        <a:bodyPr/>
        <a:lstStyle/>
        <a:p>
          <a:endParaRPr lang="da-DK"/>
        </a:p>
      </dgm:t>
    </dgm:pt>
    <dgm:pt modelId="{1D832909-0366-412A-A57D-F927DD4C50B7}">
      <dgm:prSet phldrT="[Tekst]"/>
      <dgm:spPr/>
      <dgm:t>
        <a:bodyPr/>
        <a:lstStyle/>
        <a:p>
          <a:endParaRPr lang="da-DK" dirty="0"/>
        </a:p>
      </dgm:t>
    </dgm:pt>
    <dgm:pt modelId="{3C90CA48-A25C-4816-A0CB-35ED6F2B02C4}" type="parTrans" cxnId="{349B3616-C0D8-4D27-81B6-30F2C63224D7}">
      <dgm:prSet/>
      <dgm:spPr/>
      <dgm:t>
        <a:bodyPr/>
        <a:lstStyle/>
        <a:p>
          <a:endParaRPr lang="da-DK"/>
        </a:p>
      </dgm:t>
    </dgm:pt>
    <dgm:pt modelId="{710140AA-61EA-4606-8332-62763A9E7601}" type="sibTrans" cxnId="{349B3616-C0D8-4D27-81B6-30F2C63224D7}">
      <dgm:prSet/>
      <dgm:spPr/>
      <dgm:t>
        <a:bodyPr/>
        <a:lstStyle/>
        <a:p>
          <a:endParaRPr lang="da-DK"/>
        </a:p>
      </dgm:t>
    </dgm:pt>
    <dgm:pt modelId="{4EC71802-01C6-4F52-80E0-8FD13E83D4A7}" type="pres">
      <dgm:prSet presAssocID="{4C2C7340-ED33-4211-8835-B4C490D83E5F}" presName="linearFlow" presStyleCnt="0">
        <dgm:presLayoutVars>
          <dgm:dir/>
          <dgm:animLvl val="lvl"/>
          <dgm:resizeHandles val="exact"/>
        </dgm:presLayoutVars>
      </dgm:prSet>
      <dgm:spPr/>
    </dgm:pt>
    <dgm:pt modelId="{01A09286-E2CB-4A16-9D5F-0DF3529B3C94}" type="pres">
      <dgm:prSet presAssocID="{538C6C90-05FF-4E22-A344-F0C23B918655}" presName="composite" presStyleCnt="0"/>
      <dgm:spPr/>
    </dgm:pt>
    <dgm:pt modelId="{436AFC17-436B-43FC-806A-7ECC58A69280}" type="pres">
      <dgm:prSet presAssocID="{538C6C90-05FF-4E22-A344-F0C23B918655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1F7210B-18EC-439B-A4CF-5142028E8B6B}" type="pres">
      <dgm:prSet presAssocID="{538C6C90-05FF-4E22-A344-F0C23B918655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A2B37E5-98A0-4678-BAB1-BEBD16BB09D4}" type="pres">
      <dgm:prSet presAssocID="{8271860E-6D76-4AFF-9AB7-BC1B913E95AF}" presName="sp" presStyleCnt="0"/>
      <dgm:spPr/>
    </dgm:pt>
    <dgm:pt modelId="{9AC8CD9B-BD8D-4EEB-B086-15F729BCF0D3}" type="pres">
      <dgm:prSet presAssocID="{FA9BC8E5-A4F7-48B2-953A-8A76910DFAF8}" presName="composite" presStyleCnt="0"/>
      <dgm:spPr/>
    </dgm:pt>
    <dgm:pt modelId="{45F861E8-CF03-4132-8C94-53509F1BA9B0}" type="pres">
      <dgm:prSet presAssocID="{FA9BC8E5-A4F7-48B2-953A-8A76910DFAF8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C31390F3-3188-4798-885F-360EF1F93261}" type="pres">
      <dgm:prSet presAssocID="{FA9BC8E5-A4F7-48B2-953A-8A76910DFAF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E0A0F08-EF01-40B4-A784-85DFA1409A9B}" type="pres">
      <dgm:prSet presAssocID="{2F8F0742-7DE1-4783-8B4B-2D7144B39B98}" presName="sp" presStyleCnt="0"/>
      <dgm:spPr/>
    </dgm:pt>
    <dgm:pt modelId="{24407BB7-CC0F-4041-95D2-95C20126FBD7}" type="pres">
      <dgm:prSet presAssocID="{5E3C18A2-F98C-4C57-BE03-4272535B9070}" presName="composite" presStyleCnt="0"/>
      <dgm:spPr/>
    </dgm:pt>
    <dgm:pt modelId="{D7F9747F-01CD-41C7-963E-CA8A8065F2D9}" type="pres">
      <dgm:prSet presAssocID="{5E3C18A2-F98C-4C57-BE03-4272535B9070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75C915C2-D49C-4A4F-9831-D231E173002C}" type="pres">
      <dgm:prSet presAssocID="{5E3C18A2-F98C-4C57-BE03-4272535B9070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C1981F2-5C6A-4ED5-BD90-DF320D7D2477}" type="pres">
      <dgm:prSet presAssocID="{E954DFA8-738B-4090-AC90-6FE42DC6125E}" presName="sp" presStyleCnt="0"/>
      <dgm:spPr/>
    </dgm:pt>
    <dgm:pt modelId="{E6CD14BE-ED4B-46B7-AAE5-869C8B05988F}" type="pres">
      <dgm:prSet presAssocID="{1D832909-0366-412A-A57D-F927DD4C50B7}" presName="composite" presStyleCnt="0"/>
      <dgm:spPr/>
    </dgm:pt>
    <dgm:pt modelId="{ABA9762B-45BC-4BAC-AC8F-423577899FFF}" type="pres">
      <dgm:prSet presAssocID="{1D832909-0366-412A-A57D-F927DD4C50B7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BFCC78EB-793E-4D4D-A67E-74186B22697A}" type="pres">
      <dgm:prSet presAssocID="{1D832909-0366-412A-A57D-F927DD4C50B7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83F65785-A897-4A9E-8DAB-6000195C5EFB}" srcId="{1D832909-0366-412A-A57D-F927DD4C50B7}" destId="{3484777C-0219-4F2D-BAF3-2653D30E3E0F}" srcOrd="0" destOrd="0" parTransId="{93C361BC-33B7-4498-9781-51119157F887}" sibTransId="{012168AC-A875-46D2-9387-5F25BC8BB091}"/>
    <dgm:cxn modelId="{EDD4AEA8-064A-4C9D-ADDE-E91DA5CA6C1C}" type="presOf" srcId="{538C6C90-05FF-4E22-A344-F0C23B918655}" destId="{436AFC17-436B-43FC-806A-7ECC58A69280}" srcOrd="0" destOrd="0" presId="urn:microsoft.com/office/officeart/2005/8/layout/chevron2"/>
    <dgm:cxn modelId="{20F9007F-5E49-4E5A-B8AF-98D097D3A63E}" type="presOf" srcId="{FA9BC8E5-A4F7-48B2-953A-8A76910DFAF8}" destId="{45F861E8-CF03-4132-8C94-53509F1BA9B0}" srcOrd="0" destOrd="0" presId="urn:microsoft.com/office/officeart/2005/8/layout/chevron2"/>
    <dgm:cxn modelId="{1B4A89F1-8167-41C6-A176-248D7231A0B8}" type="presOf" srcId="{3484777C-0219-4F2D-BAF3-2653D30E3E0F}" destId="{BFCC78EB-793E-4D4D-A67E-74186B22697A}" srcOrd="0" destOrd="0" presId="urn:microsoft.com/office/officeart/2005/8/layout/chevron2"/>
    <dgm:cxn modelId="{351E976E-BADF-4A84-85E2-93948B0B7678}" srcId="{5E3C18A2-F98C-4C57-BE03-4272535B9070}" destId="{79C41EAA-3EDE-4F0C-8050-26D3019701C2}" srcOrd="0" destOrd="0" parTransId="{479FC443-4591-4114-BA95-B87CEFF398AF}" sibTransId="{CBFE0679-22E4-4D56-AD7D-B8E155F7169B}"/>
    <dgm:cxn modelId="{89E9CAFC-6A92-4D33-BC73-5F5955618E36}" srcId="{FA9BC8E5-A4F7-48B2-953A-8A76910DFAF8}" destId="{83D1CBA2-F36B-4A44-B32C-77621A8B4272}" srcOrd="0" destOrd="0" parTransId="{4A4ED96E-2DB7-484C-9B7A-BF46EC866081}" sibTransId="{0503AD34-24BF-44B4-BC8F-79CADEBE4563}"/>
    <dgm:cxn modelId="{A82A271A-9930-42F6-ABAB-CD6D65C9FD3A}" type="presOf" srcId="{4C2C7340-ED33-4211-8835-B4C490D83E5F}" destId="{4EC71802-01C6-4F52-80E0-8FD13E83D4A7}" srcOrd="0" destOrd="0" presId="urn:microsoft.com/office/officeart/2005/8/layout/chevron2"/>
    <dgm:cxn modelId="{2C4C3AB9-F6BC-4EB6-9E04-0BA33979FF6A}" srcId="{4C2C7340-ED33-4211-8835-B4C490D83E5F}" destId="{538C6C90-05FF-4E22-A344-F0C23B918655}" srcOrd="0" destOrd="0" parTransId="{00870349-4AFE-41CE-90DA-1FED3EA74F3D}" sibTransId="{8271860E-6D76-4AFF-9AB7-BC1B913E95AF}"/>
    <dgm:cxn modelId="{393C0934-9A13-4883-8212-7E0D34625744}" type="presOf" srcId="{FFA1F3C3-20CF-4B4A-8E35-996F1EE002D8}" destId="{81F7210B-18EC-439B-A4CF-5142028E8B6B}" srcOrd="0" destOrd="0" presId="urn:microsoft.com/office/officeart/2005/8/layout/chevron2"/>
    <dgm:cxn modelId="{44F53732-4419-430F-80FB-FA9EBD720564}" type="presOf" srcId="{83D1CBA2-F36B-4A44-B32C-77621A8B4272}" destId="{C31390F3-3188-4798-885F-360EF1F93261}" srcOrd="0" destOrd="0" presId="urn:microsoft.com/office/officeart/2005/8/layout/chevron2"/>
    <dgm:cxn modelId="{47BA623B-C7A3-4091-9234-D5B3AE1FE30D}" srcId="{538C6C90-05FF-4E22-A344-F0C23B918655}" destId="{FFA1F3C3-20CF-4B4A-8E35-996F1EE002D8}" srcOrd="0" destOrd="0" parTransId="{4F208921-F6D4-4328-B19B-3B91396186E4}" sibTransId="{D97C48D3-B684-4822-8CF8-CFA5457BF082}"/>
    <dgm:cxn modelId="{B1FC5FBD-5D0A-4242-9D1C-F8C61F741BC8}" type="presOf" srcId="{79C41EAA-3EDE-4F0C-8050-26D3019701C2}" destId="{75C915C2-D49C-4A4F-9831-D231E173002C}" srcOrd="0" destOrd="0" presId="urn:microsoft.com/office/officeart/2005/8/layout/chevron2"/>
    <dgm:cxn modelId="{EF9520E0-9F01-4D0E-9D97-09AAD903BA8C}" type="presOf" srcId="{1D832909-0366-412A-A57D-F927DD4C50B7}" destId="{ABA9762B-45BC-4BAC-AC8F-423577899FFF}" srcOrd="0" destOrd="0" presId="urn:microsoft.com/office/officeart/2005/8/layout/chevron2"/>
    <dgm:cxn modelId="{4E3AD612-496F-4822-BCB8-207EF859EF0F}" srcId="{4C2C7340-ED33-4211-8835-B4C490D83E5F}" destId="{FA9BC8E5-A4F7-48B2-953A-8A76910DFAF8}" srcOrd="1" destOrd="0" parTransId="{2AA5A057-2D1B-47CC-BD71-3309F040E4D5}" sibTransId="{2F8F0742-7DE1-4783-8B4B-2D7144B39B98}"/>
    <dgm:cxn modelId="{D847DD65-D4C7-45E6-B34B-578A004AE87E}" type="presOf" srcId="{5E3C18A2-F98C-4C57-BE03-4272535B9070}" destId="{D7F9747F-01CD-41C7-963E-CA8A8065F2D9}" srcOrd="0" destOrd="0" presId="urn:microsoft.com/office/officeart/2005/8/layout/chevron2"/>
    <dgm:cxn modelId="{C2D0DDFF-7022-4E4F-933D-B2A8E76DA71C}" srcId="{4C2C7340-ED33-4211-8835-B4C490D83E5F}" destId="{5E3C18A2-F98C-4C57-BE03-4272535B9070}" srcOrd="2" destOrd="0" parTransId="{925E8756-DE6C-450B-BCDA-2FA795387553}" sibTransId="{E954DFA8-738B-4090-AC90-6FE42DC6125E}"/>
    <dgm:cxn modelId="{349B3616-C0D8-4D27-81B6-30F2C63224D7}" srcId="{4C2C7340-ED33-4211-8835-B4C490D83E5F}" destId="{1D832909-0366-412A-A57D-F927DD4C50B7}" srcOrd="3" destOrd="0" parTransId="{3C90CA48-A25C-4816-A0CB-35ED6F2B02C4}" sibTransId="{710140AA-61EA-4606-8332-62763A9E7601}"/>
    <dgm:cxn modelId="{943A3FC2-235F-418B-8A22-62CF9D5E9BCD}" type="presParOf" srcId="{4EC71802-01C6-4F52-80E0-8FD13E83D4A7}" destId="{01A09286-E2CB-4A16-9D5F-0DF3529B3C94}" srcOrd="0" destOrd="0" presId="urn:microsoft.com/office/officeart/2005/8/layout/chevron2"/>
    <dgm:cxn modelId="{0FA9E413-32CE-4231-9DEE-1C6CCC1FAA73}" type="presParOf" srcId="{01A09286-E2CB-4A16-9D5F-0DF3529B3C94}" destId="{436AFC17-436B-43FC-806A-7ECC58A69280}" srcOrd="0" destOrd="0" presId="urn:microsoft.com/office/officeart/2005/8/layout/chevron2"/>
    <dgm:cxn modelId="{755A9628-FD7E-4403-808D-E83E43236AFC}" type="presParOf" srcId="{01A09286-E2CB-4A16-9D5F-0DF3529B3C94}" destId="{81F7210B-18EC-439B-A4CF-5142028E8B6B}" srcOrd="1" destOrd="0" presId="urn:microsoft.com/office/officeart/2005/8/layout/chevron2"/>
    <dgm:cxn modelId="{8AF4603D-EC6C-4DB7-AB1D-B8291998AE40}" type="presParOf" srcId="{4EC71802-01C6-4F52-80E0-8FD13E83D4A7}" destId="{CA2B37E5-98A0-4678-BAB1-BEBD16BB09D4}" srcOrd="1" destOrd="0" presId="urn:microsoft.com/office/officeart/2005/8/layout/chevron2"/>
    <dgm:cxn modelId="{FDC226ED-B824-473F-AE40-41BEF6D603C3}" type="presParOf" srcId="{4EC71802-01C6-4F52-80E0-8FD13E83D4A7}" destId="{9AC8CD9B-BD8D-4EEB-B086-15F729BCF0D3}" srcOrd="2" destOrd="0" presId="urn:microsoft.com/office/officeart/2005/8/layout/chevron2"/>
    <dgm:cxn modelId="{0B5DE880-A378-4925-A8F3-310B71E42DD7}" type="presParOf" srcId="{9AC8CD9B-BD8D-4EEB-B086-15F729BCF0D3}" destId="{45F861E8-CF03-4132-8C94-53509F1BA9B0}" srcOrd="0" destOrd="0" presId="urn:microsoft.com/office/officeart/2005/8/layout/chevron2"/>
    <dgm:cxn modelId="{DB780DB1-2738-4D21-B934-C66AB35CC171}" type="presParOf" srcId="{9AC8CD9B-BD8D-4EEB-B086-15F729BCF0D3}" destId="{C31390F3-3188-4798-885F-360EF1F93261}" srcOrd="1" destOrd="0" presId="urn:microsoft.com/office/officeart/2005/8/layout/chevron2"/>
    <dgm:cxn modelId="{3BF74AF8-B347-4BF5-B537-DCEF3B93E53A}" type="presParOf" srcId="{4EC71802-01C6-4F52-80E0-8FD13E83D4A7}" destId="{9E0A0F08-EF01-40B4-A784-85DFA1409A9B}" srcOrd="3" destOrd="0" presId="urn:microsoft.com/office/officeart/2005/8/layout/chevron2"/>
    <dgm:cxn modelId="{02F8CC54-09A8-44A2-AC4C-4070F4B0049E}" type="presParOf" srcId="{4EC71802-01C6-4F52-80E0-8FD13E83D4A7}" destId="{24407BB7-CC0F-4041-95D2-95C20126FBD7}" srcOrd="4" destOrd="0" presId="urn:microsoft.com/office/officeart/2005/8/layout/chevron2"/>
    <dgm:cxn modelId="{BE9FD73D-F922-4011-8799-DC32C52245A2}" type="presParOf" srcId="{24407BB7-CC0F-4041-95D2-95C20126FBD7}" destId="{D7F9747F-01CD-41C7-963E-CA8A8065F2D9}" srcOrd="0" destOrd="0" presId="urn:microsoft.com/office/officeart/2005/8/layout/chevron2"/>
    <dgm:cxn modelId="{3B433292-61DA-4157-9B34-D796857F854B}" type="presParOf" srcId="{24407BB7-CC0F-4041-95D2-95C20126FBD7}" destId="{75C915C2-D49C-4A4F-9831-D231E173002C}" srcOrd="1" destOrd="0" presId="urn:microsoft.com/office/officeart/2005/8/layout/chevron2"/>
    <dgm:cxn modelId="{87EE1292-8D3C-45F2-8FD0-7D64205E6F1F}" type="presParOf" srcId="{4EC71802-01C6-4F52-80E0-8FD13E83D4A7}" destId="{7C1981F2-5C6A-4ED5-BD90-DF320D7D2477}" srcOrd="5" destOrd="0" presId="urn:microsoft.com/office/officeart/2005/8/layout/chevron2"/>
    <dgm:cxn modelId="{45E2BB75-F923-449F-AA84-6EE7D5CFCB99}" type="presParOf" srcId="{4EC71802-01C6-4F52-80E0-8FD13E83D4A7}" destId="{E6CD14BE-ED4B-46B7-AAE5-869C8B05988F}" srcOrd="6" destOrd="0" presId="urn:microsoft.com/office/officeart/2005/8/layout/chevron2"/>
    <dgm:cxn modelId="{ABD86006-D9A7-4622-8306-683B6779DEF3}" type="presParOf" srcId="{E6CD14BE-ED4B-46B7-AAE5-869C8B05988F}" destId="{ABA9762B-45BC-4BAC-AC8F-423577899FFF}" srcOrd="0" destOrd="0" presId="urn:microsoft.com/office/officeart/2005/8/layout/chevron2"/>
    <dgm:cxn modelId="{C48F370A-D8FD-411A-A711-35F4C58C19F6}" type="presParOf" srcId="{E6CD14BE-ED4B-46B7-AAE5-869C8B05988F}" destId="{BFCC78EB-793E-4D4D-A67E-74186B22697A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17" name="Und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C361-9FD7-464B-9CEB-B220880CBB3F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5" name="Pladsholder til sidefod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8579D-9603-4975-8D14-FF0C6E0A6CC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DDDC7-BE22-4383-963F-54E1BBD27809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5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0F936-0204-456D-A889-65D2FF4FC4B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CC452-1EBD-4431-8840-E4958E14B7F4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72FBD-8891-451D-BAD9-CF58F168AD6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0309D-1F5B-40DB-BD39-DA78B41E24E7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6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7F635-6662-487B-A614-09917AC6511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44E77-52A7-4632-B0B7-436E1E23311F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8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26196-36C4-4C25-9F3F-2293CACF129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1C5E2-8519-43F0-9879-BF1A755CE3AB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4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FC982-2C15-401B-8264-8C7DED3BA64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1DD6A-C25B-43DC-ABCD-10330C4D6864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3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43301-0F6F-4885-93C1-8F3BAFA08A7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89698-9941-435C-AD5B-363ECD943F00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6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93239-4544-4FFA-8EA1-9021E1A43D5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med enkelt afklippet og afrundet hjørn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vinklet trekant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Kombinationstegnin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Kombinationstegnin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a-DK" noProof="0" smtClean="0"/>
              <a:t>Klik på ikonet for at tilføje et billede</a:t>
            </a:r>
            <a:endParaRPr lang="en-US" noProof="0" dirty="0"/>
          </a:p>
        </p:txBody>
      </p:sp>
      <p:sp>
        <p:nvSpPr>
          <p:cNvPr id="9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CA330-D010-4D69-8C09-140E51D8F043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10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F80D5-20B0-4C47-808D-FBB5E4BAB76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A66AE-3F95-486E-AA7F-793870618DFA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5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BE43B-E7C9-4DA1-86C1-B18B2174AA6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88C5B-FB53-4771-99E0-BB3D9C27AEEF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5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4D5BA-E04F-4F70-98B7-3450BB69134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mbinationstegnin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Kombinationstegnin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Pladsholder til titel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US" smtClean="0"/>
          </a:p>
        </p:txBody>
      </p:sp>
      <p:sp>
        <p:nvSpPr>
          <p:cNvPr id="1029" name="Pladsholder til tekst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smtClean="0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539152-D9A5-4253-B9DD-A8B456C2CDE0}" type="datetimeFigureOut">
              <a:rPr lang="da-DK"/>
              <a:pPr>
                <a:defRPr/>
              </a:pPr>
              <a:t>12-02-2008</a:t>
            </a:fld>
            <a:endParaRPr lang="da-DK"/>
          </a:p>
        </p:txBody>
      </p:sp>
      <p:sp>
        <p:nvSpPr>
          <p:cNvPr id="22" name="Pladsholder til sidefod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8" name="Pladsholder til dias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749E74-C5F8-4EAC-B760-7D6ED587C8A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grpSp>
        <p:nvGrpSpPr>
          <p:cNvPr id="1033" name="Grup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Kombinationstegnin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Kombinationstegnin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24" r:id="rId2"/>
    <p:sldLayoutId id="2147484033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4" r:id="rId9"/>
    <p:sldLayoutId id="2147484030" r:id="rId10"/>
    <p:sldLayoutId id="21474840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upload.wikimedia.org/wikipedia/commons/0/0e/Morgan_crossover_1.jpg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142984"/>
            <a:ext cx="6962775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ktangel 3"/>
          <p:cNvSpPr/>
          <p:nvPr/>
        </p:nvSpPr>
        <p:spPr>
          <a:xfrm>
            <a:off x="2571736" y="1357298"/>
            <a:ext cx="38379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Evolution</a:t>
            </a:r>
            <a:endParaRPr lang="da-DK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214678" y="5286388"/>
            <a:ext cx="25987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da-DK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</a:t>
            </a:r>
            <a:r>
              <a:rPr lang="da-DK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r>
              <a:rPr lang="da-DK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is it?)</a:t>
            </a:r>
            <a:endParaRPr lang="da-DK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305800" cy="1143000"/>
          </a:xfrm>
        </p:spPr>
        <p:txBody>
          <a:bodyPr/>
          <a:lstStyle/>
          <a:p>
            <a:r>
              <a:rPr lang="da-D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Oversigt</a:t>
            </a:r>
            <a:endParaRPr lang="da-DK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105_BS-peger.jpg"/>
          <p:cNvPicPr>
            <a:picLocks noChangeAspect="1"/>
          </p:cNvPicPr>
          <p:nvPr/>
        </p:nvPicPr>
        <p:blipFill>
          <a:blip r:embed="rId2"/>
          <a:srcRect l="27118" t="9821" r="16949" b="5995"/>
          <a:stretch>
            <a:fillRect/>
          </a:stretch>
        </p:blipFill>
        <p:spPr>
          <a:xfrm>
            <a:off x="6572264" y="2428868"/>
            <a:ext cx="2214578" cy="2214578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18" name="Billede 17" descr="overbli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1928813"/>
            <a:ext cx="382905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Evolution</a:t>
            </a:r>
            <a:r>
              <a:rPr lang="da-DK" dirty="0" smtClean="0"/>
              <a:t> </a:t>
            </a:r>
            <a:endParaRPr lang="da-DK" dirty="0"/>
          </a:p>
        </p:txBody>
      </p:sp>
      <p:pic>
        <p:nvPicPr>
          <p:cNvPr id="5" name="Billede 4" descr="amoeb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428868"/>
            <a:ext cx="2071702" cy="2225171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5" name="Højrepil 14"/>
          <p:cNvSpPr/>
          <p:nvPr/>
        </p:nvSpPr>
        <p:spPr>
          <a:xfrm>
            <a:off x="2714625" y="3071813"/>
            <a:ext cx="3500438" cy="78581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sz="2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Evolution?</a:t>
            </a:r>
            <a:endParaRPr lang="da-DK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</a:rPr>
              <a:t>Opfattelse i gamle dage</a:t>
            </a:r>
            <a:endParaRPr lang="da-DK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-500098" y="2357430"/>
          <a:ext cx="84296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285720" y="3000372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DNA</a:t>
            </a:r>
            <a:r>
              <a:rPr lang="da-DK" dirty="0" smtClean="0"/>
              <a:t> </a:t>
            </a:r>
            <a:endParaRPr lang="da-DK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-500098" y="2357430"/>
          <a:ext cx="84296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/>
          <a:lstStyle/>
          <a:p>
            <a:r>
              <a:rPr lang="da-D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DNA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 smtClean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 l="2111" t="2140" r="6222" b="3415"/>
          <a:stretch>
            <a:fillRect/>
          </a:stretch>
        </p:blipFill>
        <p:spPr bwMode="auto">
          <a:xfrm>
            <a:off x="2285984" y="2143116"/>
            <a:ext cx="3929090" cy="3643338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 </a:t>
            </a:r>
            <a:r>
              <a:rPr lang="da-D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Mutation</a:t>
            </a:r>
            <a:r>
              <a:rPr lang="da-DK" dirty="0" smtClean="0"/>
              <a:t> </a:t>
            </a:r>
            <a:endParaRPr lang="da-DK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-500098" y="2357430"/>
          <a:ext cx="84296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Rekombination</a:t>
            </a:r>
            <a:endParaRPr lang="da-DK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410" name="Billede 2" descr="sort man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989138"/>
            <a:ext cx="1285875" cy="1657350"/>
          </a:xfrm>
          <a:prstGeom prst="rect">
            <a:avLst/>
          </a:prstGeom>
          <a:noFill/>
          <a:ln w="9525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  <p:sp>
        <p:nvSpPr>
          <p:cNvPr id="4" name="Plus 3"/>
          <p:cNvSpPr/>
          <p:nvPr/>
        </p:nvSpPr>
        <p:spPr>
          <a:xfrm>
            <a:off x="2071670" y="2428868"/>
            <a:ext cx="914400" cy="914400"/>
          </a:xfrm>
          <a:prstGeom prst="mathPl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17412" name="Billede 4" descr="hvis kvin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989138"/>
            <a:ext cx="1362075" cy="1704975"/>
          </a:xfrm>
          <a:prstGeom prst="rect">
            <a:avLst/>
          </a:prstGeom>
          <a:noFill/>
          <a:ln w="9525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  <p:sp>
        <p:nvSpPr>
          <p:cNvPr id="6" name="Lig med 5"/>
          <p:cNvSpPr/>
          <p:nvPr/>
        </p:nvSpPr>
        <p:spPr>
          <a:xfrm>
            <a:off x="4857752" y="2428868"/>
            <a:ext cx="914400" cy="914400"/>
          </a:xfrm>
          <a:prstGeom prst="mathEqua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solidFill>
                <a:schemeClr val="tx1"/>
              </a:solidFill>
            </a:endParaRPr>
          </a:p>
        </p:txBody>
      </p:sp>
      <p:pic>
        <p:nvPicPr>
          <p:cNvPr id="17414" name="Billede 6" descr="hvidt bar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2205038"/>
            <a:ext cx="1133475" cy="1314450"/>
          </a:xfrm>
          <a:prstGeom prst="rect">
            <a:avLst/>
          </a:prstGeom>
          <a:noFill/>
          <a:ln w="9525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  <p:pic>
        <p:nvPicPr>
          <p:cNvPr id="17415" name="Billede 7" descr="sort bar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72" y="2214554"/>
            <a:ext cx="1098587" cy="1300171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7417" name="Picture 9" descr="Image:Morgan crossover 1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 l="29226" r="30073" b="9071"/>
          <a:stretch>
            <a:fillRect/>
          </a:stretch>
        </p:blipFill>
        <p:spPr bwMode="auto">
          <a:xfrm rot="5400000" flipV="1">
            <a:off x="976277" y="3738576"/>
            <a:ext cx="2286016" cy="3095625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8305800" cy="1143000"/>
          </a:xfrm>
        </p:spPr>
        <p:txBody>
          <a:bodyPr>
            <a:normAutofit/>
          </a:bodyPr>
          <a:lstStyle/>
          <a:p>
            <a:pPr lvl="0"/>
            <a:r>
              <a:rPr lang="da-D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Menneskets </a:t>
            </a:r>
            <a:r>
              <a:rPr lang="da-D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påvirkning</a:t>
            </a:r>
            <a:endParaRPr lang="da-DK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-500098" y="2357430"/>
          <a:ext cx="84296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Konklusion</a:t>
            </a:r>
            <a:endParaRPr lang="da-DK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500034" y="2071678"/>
          <a:ext cx="735811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løb">
  <a:themeElements>
    <a:clrScheme name="Forløb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orløb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rløb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orløb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orløb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293</TotalTime>
  <Words>181</Words>
  <Application>Microsoft Office PowerPoint</Application>
  <PresentationFormat>Skærmshow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11" baseType="lpstr">
      <vt:lpstr>Forløb</vt:lpstr>
      <vt:lpstr>Dias nummer 1</vt:lpstr>
      <vt:lpstr>Oversigt</vt:lpstr>
      <vt:lpstr>Evolution </vt:lpstr>
      <vt:lpstr>Opfattelse i gamle dage</vt:lpstr>
      <vt:lpstr>DNA </vt:lpstr>
      <vt:lpstr>DNA</vt:lpstr>
      <vt:lpstr> Mutation </vt:lpstr>
      <vt:lpstr>Rekombination</vt:lpstr>
      <vt:lpstr>Menneskets påvirkning</vt:lpstr>
      <vt:lpstr>Konklusion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Lasse</dc:creator>
  <cp:lastModifiedBy>Anders HH</cp:lastModifiedBy>
  <cp:revision>58</cp:revision>
  <dcterms:created xsi:type="dcterms:W3CDTF">2008-02-07T11:34:33Z</dcterms:created>
  <dcterms:modified xsi:type="dcterms:W3CDTF">2008-02-12T11:08:18Z</dcterms:modified>
</cp:coreProperties>
</file>