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65" r:id="rId3"/>
    <p:sldId id="257" r:id="rId4"/>
    <p:sldId id="263" r:id="rId5"/>
    <p:sldId id="264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17278D-D515-405E-B2F4-840FB24F7D37}" type="doc">
      <dgm:prSet loTypeId="urn:microsoft.com/office/officeart/2005/8/layout/radial6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11AE68EE-8108-4EF5-BD50-FCA928090A5D}">
      <dgm:prSet phldrT="[Tekst]"/>
      <dgm:spPr/>
      <dgm:t>
        <a:bodyPr/>
        <a:lstStyle/>
        <a:p>
          <a:r>
            <a:rPr lang="da-DK" dirty="0" smtClean="0"/>
            <a:t>Evolution</a:t>
          </a:r>
          <a:endParaRPr lang="da-DK" dirty="0"/>
        </a:p>
      </dgm:t>
    </dgm:pt>
    <dgm:pt modelId="{662AF159-171A-4013-ABEB-EF8D2BF12531}" type="parTrans" cxnId="{21445EAB-8BC8-4CBD-9A1D-E1266F12042D}">
      <dgm:prSet/>
      <dgm:spPr/>
      <dgm:t>
        <a:bodyPr/>
        <a:lstStyle/>
        <a:p>
          <a:endParaRPr lang="da-DK"/>
        </a:p>
      </dgm:t>
    </dgm:pt>
    <dgm:pt modelId="{ECD2E4A9-3FB9-4E82-BA85-4F4CAA8C42E9}" type="sibTrans" cxnId="{21445EAB-8BC8-4CBD-9A1D-E1266F12042D}">
      <dgm:prSet/>
      <dgm:spPr/>
      <dgm:t>
        <a:bodyPr/>
        <a:lstStyle/>
        <a:p>
          <a:endParaRPr lang="da-DK"/>
        </a:p>
      </dgm:t>
    </dgm:pt>
    <dgm:pt modelId="{4A454878-33ED-4CAA-AE51-36B63F14C29C}">
      <dgm:prSet phldrT="[Tekst]" custT="1"/>
      <dgm:spPr/>
      <dgm:t>
        <a:bodyPr/>
        <a:lstStyle/>
        <a:p>
          <a:r>
            <a:rPr lang="da-DK" sz="3200" dirty="0" smtClean="0"/>
            <a:t>DNA</a:t>
          </a:r>
          <a:endParaRPr lang="da-DK" sz="3200" dirty="0"/>
        </a:p>
      </dgm:t>
    </dgm:pt>
    <dgm:pt modelId="{C83969D3-E488-438F-80EB-1175E71839DD}" type="parTrans" cxnId="{9560DC62-3E0E-423F-9476-2BE15ADD2DFD}">
      <dgm:prSet/>
      <dgm:spPr/>
      <dgm:t>
        <a:bodyPr/>
        <a:lstStyle/>
        <a:p>
          <a:endParaRPr lang="da-DK"/>
        </a:p>
      </dgm:t>
    </dgm:pt>
    <dgm:pt modelId="{1610B228-6614-48D0-951D-92BB90E2225F}" type="sibTrans" cxnId="{9560DC62-3E0E-423F-9476-2BE15ADD2DFD}">
      <dgm:prSet/>
      <dgm:spPr/>
      <dgm:t>
        <a:bodyPr/>
        <a:lstStyle/>
        <a:p>
          <a:endParaRPr lang="da-DK"/>
        </a:p>
      </dgm:t>
    </dgm:pt>
    <dgm:pt modelId="{4468C971-1C3A-41E4-B917-C15777898401}">
      <dgm:prSet phldrT="[Tekst]" custT="1"/>
      <dgm:spPr/>
      <dgm:t>
        <a:bodyPr/>
        <a:lstStyle/>
        <a:p>
          <a:r>
            <a:rPr lang="da-DK" sz="1800" dirty="0" smtClean="0"/>
            <a:t>Mutation</a:t>
          </a:r>
          <a:endParaRPr lang="da-DK" sz="1800" dirty="0"/>
        </a:p>
      </dgm:t>
    </dgm:pt>
    <dgm:pt modelId="{DAE38E3C-33BF-4312-964C-1433316A945C}" type="parTrans" cxnId="{DC146D7D-BFF1-4DDA-9F5C-A868C02B1582}">
      <dgm:prSet/>
      <dgm:spPr/>
      <dgm:t>
        <a:bodyPr/>
        <a:lstStyle/>
        <a:p>
          <a:endParaRPr lang="da-DK"/>
        </a:p>
      </dgm:t>
    </dgm:pt>
    <dgm:pt modelId="{3AB83EA0-F409-48C5-915F-197F3AEBDA8B}" type="sibTrans" cxnId="{DC146D7D-BFF1-4DDA-9F5C-A868C02B1582}">
      <dgm:prSet/>
      <dgm:spPr/>
      <dgm:t>
        <a:bodyPr/>
        <a:lstStyle/>
        <a:p>
          <a:endParaRPr lang="da-DK"/>
        </a:p>
      </dgm:t>
    </dgm:pt>
    <dgm:pt modelId="{E372220A-7890-4EAB-9C53-B93F233BFBC3}">
      <dgm:prSet phldrT="[Tekst]" custT="1"/>
      <dgm:spPr/>
      <dgm:t>
        <a:bodyPr/>
        <a:lstStyle/>
        <a:p>
          <a:r>
            <a:rPr lang="da-DK" sz="1600" dirty="0" err="1" smtClean="0"/>
            <a:t>Recombinationon</a:t>
          </a:r>
          <a:endParaRPr lang="da-DK" sz="1600" dirty="0"/>
        </a:p>
      </dgm:t>
    </dgm:pt>
    <dgm:pt modelId="{E313B980-DAA6-4803-94AD-CAB63AEC95C5}" type="parTrans" cxnId="{954CDC07-66B1-4730-9A9C-0AFA0A715F5F}">
      <dgm:prSet/>
      <dgm:spPr/>
      <dgm:t>
        <a:bodyPr/>
        <a:lstStyle/>
        <a:p>
          <a:endParaRPr lang="da-DK"/>
        </a:p>
      </dgm:t>
    </dgm:pt>
    <dgm:pt modelId="{0C9CD716-ECB3-439D-A8EB-995EA2EFA522}" type="sibTrans" cxnId="{954CDC07-66B1-4730-9A9C-0AFA0A715F5F}">
      <dgm:prSet/>
      <dgm:spPr/>
      <dgm:t>
        <a:bodyPr/>
        <a:lstStyle/>
        <a:p>
          <a:endParaRPr lang="da-DK"/>
        </a:p>
      </dgm:t>
    </dgm:pt>
    <dgm:pt modelId="{6E59AF1B-8693-4515-89E6-0BA4FCE5E15B}">
      <dgm:prSet phldrT="[Tekst]"/>
      <dgm:spPr/>
      <dgm:t>
        <a:bodyPr/>
        <a:lstStyle/>
        <a:p>
          <a:r>
            <a:rPr lang="da-DK" dirty="0" smtClean="0"/>
            <a:t>Mennesker påvirkning</a:t>
          </a:r>
          <a:endParaRPr lang="da-DK" dirty="0"/>
        </a:p>
      </dgm:t>
    </dgm:pt>
    <dgm:pt modelId="{41775BEE-3E36-4B05-ACE3-8208E9B6B980}" type="parTrans" cxnId="{14BE10EE-6D0C-421E-A016-57FD27F8CF5F}">
      <dgm:prSet/>
      <dgm:spPr/>
      <dgm:t>
        <a:bodyPr/>
        <a:lstStyle/>
        <a:p>
          <a:endParaRPr lang="da-DK"/>
        </a:p>
      </dgm:t>
    </dgm:pt>
    <dgm:pt modelId="{9E88B8D4-6127-4108-A2CE-B048F3669DEB}" type="sibTrans" cxnId="{14BE10EE-6D0C-421E-A016-57FD27F8CF5F}">
      <dgm:prSet/>
      <dgm:spPr/>
      <dgm:t>
        <a:bodyPr/>
        <a:lstStyle/>
        <a:p>
          <a:endParaRPr lang="da-DK"/>
        </a:p>
      </dgm:t>
    </dgm:pt>
    <dgm:pt modelId="{C548F8E9-1558-400A-B20C-E20ED50361B1}" type="pres">
      <dgm:prSet presAssocID="{7C17278D-D515-405E-B2F4-840FB24F7D3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DA06BAC-EC55-43CA-B251-3943819EAA57}" type="pres">
      <dgm:prSet presAssocID="{11AE68EE-8108-4EF5-BD50-FCA928090A5D}" presName="centerShape" presStyleLbl="node0" presStyleIdx="0" presStyleCnt="1"/>
      <dgm:spPr/>
    </dgm:pt>
    <dgm:pt modelId="{7DBF302B-2BA5-4181-A449-B9CD9FBDB898}" type="pres">
      <dgm:prSet presAssocID="{4A454878-33ED-4CAA-AE51-36B63F14C29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9A6E8D3-786F-4B85-B265-A9428736A17F}" type="pres">
      <dgm:prSet presAssocID="{4A454878-33ED-4CAA-AE51-36B63F14C29C}" presName="dummy" presStyleCnt="0"/>
      <dgm:spPr/>
    </dgm:pt>
    <dgm:pt modelId="{6E93125F-EBE9-4796-B1B7-5DEA3F33D34E}" type="pres">
      <dgm:prSet presAssocID="{1610B228-6614-48D0-951D-92BB90E2225F}" presName="sibTrans" presStyleLbl="sibTrans2D1" presStyleIdx="0" presStyleCnt="4"/>
      <dgm:spPr/>
    </dgm:pt>
    <dgm:pt modelId="{F553F693-ABE7-40E1-AA52-D12BA1D75A84}" type="pres">
      <dgm:prSet presAssocID="{4468C971-1C3A-41E4-B917-C15777898401}" presName="node" presStyleLbl="node1" presStyleIdx="1" presStyleCnt="4">
        <dgm:presLayoutVars>
          <dgm:bulletEnabled val="1"/>
        </dgm:presLayoutVars>
      </dgm:prSet>
      <dgm:spPr/>
    </dgm:pt>
    <dgm:pt modelId="{7ECEBEDB-044A-486F-B201-C41D4398B299}" type="pres">
      <dgm:prSet presAssocID="{4468C971-1C3A-41E4-B917-C15777898401}" presName="dummy" presStyleCnt="0"/>
      <dgm:spPr/>
    </dgm:pt>
    <dgm:pt modelId="{3FCF9F55-BD50-4857-8B8C-44B4FF3643E0}" type="pres">
      <dgm:prSet presAssocID="{3AB83EA0-F409-48C5-915F-197F3AEBDA8B}" presName="sibTrans" presStyleLbl="sibTrans2D1" presStyleIdx="1" presStyleCnt="4"/>
      <dgm:spPr/>
    </dgm:pt>
    <dgm:pt modelId="{5AC4B414-2429-4A35-A3F3-2BB3117698AA}" type="pres">
      <dgm:prSet presAssocID="{E372220A-7890-4EAB-9C53-B93F233BFBC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D73B102-4D85-4E26-AF39-0C0C579C320A}" type="pres">
      <dgm:prSet presAssocID="{E372220A-7890-4EAB-9C53-B93F233BFBC3}" presName="dummy" presStyleCnt="0"/>
      <dgm:spPr/>
    </dgm:pt>
    <dgm:pt modelId="{9FD36A32-B8B5-482A-B931-7B69D20B5FCE}" type="pres">
      <dgm:prSet presAssocID="{0C9CD716-ECB3-439D-A8EB-995EA2EFA522}" presName="sibTrans" presStyleLbl="sibTrans2D1" presStyleIdx="2" presStyleCnt="4"/>
      <dgm:spPr/>
    </dgm:pt>
    <dgm:pt modelId="{840F109C-3EB4-456B-B29B-358F1B6ED84A}" type="pres">
      <dgm:prSet presAssocID="{6E59AF1B-8693-4515-89E6-0BA4FCE5E15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00DBA3D-2454-4684-B5B3-096D19D82467}" type="pres">
      <dgm:prSet presAssocID="{6E59AF1B-8693-4515-89E6-0BA4FCE5E15B}" presName="dummy" presStyleCnt="0"/>
      <dgm:spPr/>
    </dgm:pt>
    <dgm:pt modelId="{B2869DAA-07EF-4F24-86E9-43D822BA3965}" type="pres">
      <dgm:prSet presAssocID="{9E88B8D4-6127-4108-A2CE-B048F3669DEB}" presName="sibTrans" presStyleLbl="sibTrans2D1" presStyleIdx="3" presStyleCnt="4"/>
      <dgm:spPr/>
    </dgm:pt>
  </dgm:ptLst>
  <dgm:cxnLst>
    <dgm:cxn modelId="{39876C38-8253-4B70-8F04-C470371D1EAC}" type="presOf" srcId="{7C17278D-D515-405E-B2F4-840FB24F7D37}" destId="{C548F8E9-1558-400A-B20C-E20ED50361B1}" srcOrd="0" destOrd="0" presId="urn:microsoft.com/office/officeart/2005/8/layout/radial6"/>
    <dgm:cxn modelId="{DC146D7D-BFF1-4DDA-9F5C-A868C02B1582}" srcId="{11AE68EE-8108-4EF5-BD50-FCA928090A5D}" destId="{4468C971-1C3A-41E4-B917-C15777898401}" srcOrd="1" destOrd="0" parTransId="{DAE38E3C-33BF-4312-964C-1433316A945C}" sibTransId="{3AB83EA0-F409-48C5-915F-197F3AEBDA8B}"/>
    <dgm:cxn modelId="{50F8C71B-7341-4A7C-87C6-5EFC97FC2BE2}" type="presOf" srcId="{E372220A-7890-4EAB-9C53-B93F233BFBC3}" destId="{5AC4B414-2429-4A35-A3F3-2BB3117698AA}" srcOrd="0" destOrd="0" presId="urn:microsoft.com/office/officeart/2005/8/layout/radial6"/>
    <dgm:cxn modelId="{FBF28DC2-8067-4B27-85BC-FBFFE40E4E97}" type="presOf" srcId="{6E59AF1B-8693-4515-89E6-0BA4FCE5E15B}" destId="{840F109C-3EB4-456B-B29B-358F1B6ED84A}" srcOrd="0" destOrd="0" presId="urn:microsoft.com/office/officeart/2005/8/layout/radial6"/>
    <dgm:cxn modelId="{9560DC62-3E0E-423F-9476-2BE15ADD2DFD}" srcId="{11AE68EE-8108-4EF5-BD50-FCA928090A5D}" destId="{4A454878-33ED-4CAA-AE51-36B63F14C29C}" srcOrd="0" destOrd="0" parTransId="{C83969D3-E488-438F-80EB-1175E71839DD}" sibTransId="{1610B228-6614-48D0-951D-92BB90E2225F}"/>
    <dgm:cxn modelId="{954CDC07-66B1-4730-9A9C-0AFA0A715F5F}" srcId="{11AE68EE-8108-4EF5-BD50-FCA928090A5D}" destId="{E372220A-7890-4EAB-9C53-B93F233BFBC3}" srcOrd="2" destOrd="0" parTransId="{E313B980-DAA6-4803-94AD-CAB63AEC95C5}" sibTransId="{0C9CD716-ECB3-439D-A8EB-995EA2EFA522}"/>
    <dgm:cxn modelId="{D2171CB9-42C1-4777-A6E6-6538D389BD4B}" type="presOf" srcId="{1610B228-6614-48D0-951D-92BB90E2225F}" destId="{6E93125F-EBE9-4796-B1B7-5DEA3F33D34E}" srcOrd="0" destOrd="0" presId="urn:microsoft.com/office/officeart/2005/8/layout/radial6"/>
    <dgm:cxn modelId="{3D3948A4-FA69-4548-A71D-00B061AF4EA8}" type="presOf" srcId="{4468C971-1C3A-41E4-B917-C15777898401}" destId="{F553F693-ABE7-40E1-AA52-D12BA1D75A84}" srcOrd="0" destOrd="0" presId="urn:microsoft.com/office/officeart/2005/8/layout/radial6"/>
    <dgm:cxn modelId="{171D414C-B7F6-4709-8E3D-7CE7BE6F4583}" type="presOf" srcId="{0C9CD716-ECB3-439D-A8EB-995EA2EFA522}" destId="{9FD36A32-B8B5-482A-B931-7B69D20B5FCE}" srcOrd="0" destOrd="0" presId="urn:microsoft.com/office/officeart/2005/8/layout/radial6"/>
    <dgm:cxn modelId="{F49D5E0E-934F-4051-8F0A-9B7AD911CAF5}" type="presOf" srcId="{9E88B8D4-6127-4108-A2CE-B048F3669DEB}" destId="{B2869DAA-07EF-4F24-86E9-43D822BA3965}" srcOrd="0" destOrd="0" presId="urn:microsoft.com/office/officeart/2005/8/layout/radial6"/>
    <dgm:cxn modelId="{55F3E970-762E-4398-8B75-9BA1F3695E40}" type="presOf" srcId="{4A454878-33ED-4CAA-AE51-36B63F14C29C}" destId="{7DBF302B-2BA5-4181-A449-B9CD9FBDB898}" srcOrd="0" destOrd="0" presId="urn:microsoft.com/office/officeart/2005/8/layout/radial6"/>
    <dgm:cxn modelId="{9B3699D2-0195-4D59-B4D5-EF987779A1B2}" type="presOf" srcId="{3AB83EA0-F409-48C5-915F-197F3AEBDA8B}" destId="{3FCF9F55-BD50-4857-8B8C-44B4FF3643E0}" srcOrd="0" destOrd="0" presId="urn:microsoft.com/office/officeart/2005/8/layout/radial6"/>
    <dgm:cxn modelId="{21445EAB-8BC8-4CBD-9A1D-E1266F12042D}" srcId="{7C17278D-D515-405E-B2F4-840FB24F7D37}" destId="{11AE68EE-8108-4EF5-BD50-FCA928090A5D}" srcOrd="0" destOrd="0" parTransId="{662AF159-171A-4013-ABEB-EF8D2BF12531}" sibTransId="{ECD2E4A9-3FB9-4E82-BA85-4F4CAA8C42E9}"/>
    <dgm:cxn modelId="{7F30BFC0-06E0-40A2-A6FE-C40CD860B00F}" type="presOf" srcId="{11AE68EE-8108-4EF5-BD50-FCA928090A5D}" destId="{5DA06BAC-EC55-43CA-B251-3943819EAA57}" srcOrd="0" destOrd="0" presId="urn:microsoft.com/office/officeart/2005/8/layout/radial6"/>
    <dgm:cxn modelId="{14BE10EE-6D0C-421E-A016-57FD27F8CF5F}" srcId="{11AE68EE-8108-4EF5-BD50-FCA928090A5D}" destId="{6E59AF1B-8693-4515-89E6-0BA4FCE5E15B}" srcOrd="3" destOrd="0" parTransId="{41775BEE-3E36-4B05-ACE3-8208E9B6B980}" sibTransId="{9E88B8D4-6127-4108-A2CE-B048F3669DEB}"/>
    <dgm:cxn modelId="{5C5E2561-5937-4AEC-AB9B-334EC6D27602}" type="presParOf" srcId="{C548F8E9-1558-400A-B20C-E20ED50361B1}" destId="{5DA06BAC-EC55-43CA-B251-3943819EAA57}" srcOrd="0" destOrd="0" presId="urn:microsoft.com/office/officeart/2005/8/layout/radial6"/>
    <dgm:cxn modelId="{AE26F563-56E4-4EB2-8A24-37F88B6BFCF4}" type="presParOf" srcId="{C548F8E9-1558-400A-B20C-E20ED50361B1}" destId="{7DBF302B-2BA5-4181-A449-B9CD9FBDB898}" srcOrd="1" destOrd="0" presId="urn:microsoft.com/office/officeart/2005/8/layout/radial6"/>
    <dgm:cxn modelId="{ECCBC3C6-0BE0-4F9F-8879-2A75D9A50408}" type="presParOf" srcId="{C548F8E9-1558-400A-B20C-E20ED50361B1}" destId="{59A6E8D3-786F-4B85-B265-A9428736A17F}" srcOrd="2" destOrd="0" presId="urn:microsoft.com/office/officeart/2005/8/layout/radial6"/>
    <dgm:cxn modelId="{6F69710E-5A89-4622-9CA2-9E3CD3F0BCE8}" type="presParOf" srcId="{C548F8E9-1558-400A-B20C-E20ED50361B1}" destId="{6E93125F-EBE9-4796-B1B7-5DEA3F33D34E}" srcOrd="3" destOrd="0" presId="urn:microsoft.com/office/officeart/2005/8/layout/radial6"/>
    <dgm:cxn modelId="{61F7AB72-67B9-42D2-8292-6E8C873F4BFB}" type="presParOf" srcId="{C548F8E9-1558-400A-B20C-E20ED50361B1}" destId="{F553F693-ABE7-40E1-AA52-D12BA1D75A84}" srcOrd="4" destOrd="0" presId="urn:microsoft.com/office/officeart/2005/8/layout/radial6"/>
    <dgm:cxn modelId="{7A21B09B-8AB9-4E3E-B0F0-22EB144853AB}" type="presParOf" srcId="{C548F8E9-1558-400A-B20C-E20ED50361B1}" destId="{7ECEBEDB-044A-486F-B201-C41D4398B299}" srcOrd="5" destOrd="0" presId="urn:microsoft.com/office/officeart/2005/8/layout/radial6"/>
    <dgm:cxn modelId="{69EFA945-3B46-430A-A47F-4AAA62D69524}" type="presParOf" srcId="{C548F8E9-1558-400A-B20C-E20ED50361B1}" destId="{3FCF9F55-BD50-4857-8B8C-44B4FF3643E0}" srcOrd="6" destOrd="0" presId="urn:microsoft.com/office/officeart/2005/8/layout/radial6"/>
    <dgm:cxn modelId="{D510AA16-C6FC-4FDA-B0F9-3378E87FFE3A}" type="presParOf" srcId="{C548F8E9-1558-400A-B20C-E20ED50361B1}" destId="{5AC4B414-2429-4A35-A3F3-2BB3117698AA}" srcOrd="7" destOrd="0" presId="urn:microsoft.com/office/officeart/2005/8/layout/radial6"/>
    <dgm:cxn modelId="{928DD24A-E35D-4B35-A3D4-9F04AAB40A57}" type="presParOf" srcId="{C548F8E9-1558-400A-B20C-E20ED50361B1}" destId="{0D73B102-4D85-4E26-AF39-0C0C579C320A}" srcOrd="8" destOrd="0" presId="urn:microsoft.com/office/officeart/2005/8/layout/radial6"/>
    <dgm:cxn modelId="{319D1C45-77AC-4A90-B5A2-6645DEECA2B3}" type="presParOf" srcId="{C548F8E9-1558-400A-B20C-E20ED50361B1}" destId="{9FD36A32-B8B5-482A-B931-7B69D20B5FCE}" srcOrd="9" destOrd="0" presId="urn:microsoft.com/office/officeart/2005/8/layout/radial6"/>
    <dgm:cxn modelId="{B8E5252E-5AFD-467F-A480-A032B1A905BB}" type="presParOf" srcId="{C548F8E9-1558-400A-B20C-E20ED50361B1}" destId="{840F109C-3EB4-456B-B29B-358F1B6ED84A}" srcOrd="10" destOrd="0" presId="urn:microsoft.com/office/officeart/2005/8/layout/radial6"/>
    <dgm:cxn modelId="{136C655B-5B6D-4CD4-B935-62BCB53E51BF}" type="presParOf" srcId="{C548F8E9-1558-400A-B20C-E20ED50361B1}" destId="{B00DBA3D-2454-4684-B5B3-096D19D82467}" srcOrd="11" destOrd="0" presId="urn:microsoft.com/office/officeart/2005/8/layout/radial6"/>
    <dgm:cxn modelId="{0205BEBD-1DB0-45AC-85D4-DFFEC207F659}" type="presParOf" srcId="{C548F8E9-1558-400A-B20C-E20ED50361B1}" destId="{B2869DAA-07EF-4F24-86E9-43D822BA3965}" srcOrd="12" destOrd="0" presId="urn:microsoft.com/office/officeart/2005/8/layout/radial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0A435A-2ED4-455E-A97E-B2859E7C8B94}" type="doc">
      <dgm:prSet loTypeId="urn:microsoft.com/office/officeart/2005/8/layout/bList2" loCatId="list" qsTypeId="urn:microsoft.com/office/officeart/2005/8/quickstyle/simple3" qsCatId="simple" csTypeId="urn:microsoft.com/office/officeart/2005/8/colors/accent1_2#1" csCatId="accent1" phldr="1"/>
      <dgm:spPr/>
      <dgm:t>
        <a:bodyPr/>
        <a:lstStyle/>
        <a:p>
          <a:endParaRPr lang="da-DK"/>
        </a:p>
      </dgm:t>
    </dgm:pt>
    <dgm:pt modelId="{29F07321-6BC2-4798-AAE8-560B6E6DA99C}">
      <dgm:prSet phldrT="[Tekst]"/>
      <dgm:spPr/>
      <dgm:t>
        <a:bodyPr/>
        <a:lstStyle/>
        <a:p>
          <a:r>
            <a:rPr lang="da-DK" dirty="0" smtClean="0"/>
            <a:t>DNA</a:t>
          </a:r>
          <a:endParaRPr lang="da-DK" dirty="0"/>
        </a:p>
      </dgm:t>
    </dgm:pt>
    <dgm:pt modelId="{EFC4F1A2-4EF1-477A-98EA-D5955E7308AA}" type="parTrans" cxnId="{738B47E4-80BF-44F0-ADF2-9295B9B76E04}">
      <dgm:prSet/>
      <dgm:spPr/>
      <dgm:t>
        <a:bodyPr/>
        <a:lstStyle/>
        <a:p>
          <a:endParaRPr lang="da-DK"/>
        </a:p>
      </dgm:t>
    </dgm:pt>
    <dgm:pt modelId="{C9B59C1B-83F5-4794-B6E9-BD41D0C3A3E5}" type="sibTrans" cxnId="{738B47E4-80BF-44F0-ADF2-9295B9B76E04}">
      <dgm:prSet/>
      <dgm:spPr/>
      <dgm:t>
        <a:bodyPr/>
        <a:lstStyle/>
        <a:p>
          <a:endParaRPr lang="da-DK"/>
        </a:p>
      </dgm:t>
    </dgm:pt>
    <dgm:pt modelId="{08A03E56-DACF-4A31-B0D9-A12058F55705}">
      <dgm:prSet phldrT="[Tekst]"/>
      <dgm:spPr/>
      <dgm:t>
        <a:bodyPr/>
        <a:lstStyle/>
        <a:p>
          <a:r>
            <a:rPr lang="da-DK" dirty="0" smtClean="0"/>
            <a:t>Gener</a:t>
          </a:r>
          <a:endParaRPr lang="da-DK" dirty="0"/>
        </a:p>
      </dgm:t>
    </dgm:pt>
    <dgm:pt modelId="{922F85F7-6C83-4866-95AB-050E5292E94A}" type="parTrans" cxnId="{13252878-F210-49F8-999E-4572D191E115}">
      <dgm:prSet/>
      <dgm:spPr/>
      <dgm:t>
        <a:bodyPr/>
        <a:lstStyle/>
        <a:p>
          <a:endParaRPr lang="da-DK"/>
        </a:p>
      </dgm:t>
    </dgm:pt>
    <dgm:pt modelId="{4B61F7CF-A346-4F1F-8EE2-DFCF7A55B6BC}" type="sibTrans" cxnId="{13252878-F210-49F8-999E-4572D191E115}">
      <dgm:prSet/>
      <dgm:spPr/>
      <dgm:t>
        <a:bodyPr/>
        <a:lstStyle/>
        <a:p>
          <a:endParaRPr lang="da-DK"/>
        </a:p>
      </dgm:t>
    </dgm:pt>
    <dgm:pt modelId="{FC0B225F-C39D-4924-884D-1E7F39E4C2BC}">
      <dgm:prSet phldrT="[Tekst]"/>
      <dgm:spPr/>
      <dgm:t>
        <a:bodyPr/>
        <a:lstStyle/>
        <a:p>
          <a:r>
            <a:rPr lang="da-DK" dirty="0" smtClean="0"/>
            <a:t>Kromosomer</a:t>
          </a:r>
          <a:endParaRPr lang="da-DK" dirty="0"/>
        </a:p>
      </dgm:t>
    </dgm:pt>
    <dgm:pt modelId="{38B3C333-BB30-476D-A147-C10F2812FC6B}" type="parTrans" cxnId="{331C23DE-C4E1-46A3-BEC4-BEF3E93EA07D}">
      <dgm:prSet/>
      <dgm:spPr/>
      <dgm:t>
        <a:bodyPr/>
        <a:lstStyle/>
        <a:p>
          <a:endParaRPr lang="da-DK"/>
        </a:p>
      </dgm:t>
    </dgm:pt>
    <dgm:pt modelId="{B50CC747-C79F-4ACE-B70C-9EC299921615}" type="sibTrans" cxnId="{331C23DE-C4E1-46A3-BEC4-BEF3E93EA07D}">
      <dgm:prSet/>
      <dgm:spPr/>
      <dgm:t>
        <a:bodyPr/>
        <a:lstStyle/>
        <a:p>
          <a:endParaRPr lang="da-DK"/>
        </a:p>
      </dgm:t>
    </dgm:pt>
    <dgm:pt modelId="{0873DD13-43FF-4DF5-BF24-157F894A8672}" type="pres">
      <dgm:prSet presAssocID="{0B0A435A-2ED4-455E-A97E-B2859E7C8B94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060D70C8-493E-40A9-A835-E503A738B89A}" type="pres">
      <dgm:prSet presAssocID="{29F07321-6BC2-4798-AAE8-560B6E6DA99C}" presName="compNode" presStyleCnt="0"/>
      <dgm:spPr/>
    </dgm:pt>
    <dgm:pt modelId="{4071A391-3E8D-4145-9921-649298712997}" type="pres">
      <dgm:prSet presAssocID="{29F07321-6BC2-4798-AAE8-560B6E6DA99C}" presName="childRect" presStyleLbl="bgAcc1" presStyleIdx="0" presStyleCnt="3">
        <dgm:presLayoutVars>
          <dgm:bulletEnabled val="1"/>
        </dgm:presLayoutVars>
      </dgm:prSet>
      <dgm:spPr/>
    </dgm:pt>
    <dgm:pt modelId="{6794287B-39D5-4670-9194-2DEE72F3FDA3}" type="pres">
      <dgm:prSet presAssocID="{29F07321-6BC2-4798-AAE8-560B6E6DA99C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8AFBF28-BF72-416E-B160-F0088AA385AC}" type="pres">
      <dgm:prSet presAssocID="{29F07321-6BC2-4798-AAE8-560B6E6DA99C}" presName="parentRect" presStyleLbl="alignNode1" presStyleIdx="0" presStyleCnt="3"/>
      <dgm:spPr/>
      <dgm:t>
        <a:bodyPr/>
        <a:lstStyle/>
        <a:p>
          <a:endParaRPr lang="da-DK"/>
        </a:p>
      </dgm:t>
    </dgm:pt>
    <dgm:pt modelId="{0855437A-02F7-453A-BF2F-58D7561320AA}" type="pres">
      <dgm:prSet presAssocID="{29F07321-6BC2-4798-AAE8-560B6E6DA99C}" presName="adorn" presStyleLbl="fgAccFollowNod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4592A84-21ED-41C6-9C8C-C982943CAFDB}" type="pres">
      <dgm:prSet presAssocID="{C9B59C1B-83F5-4794-B6E9-BD41D0C3A3E5}" presName="sibTrans" presStyleLbl="sibTrans2D1" presStyleIdx="0" presStyleCnt="0"/>
      <dgm:spPr/>
      <dgm:t>
        <a:bodyPr/>
        <a:lstStyle/>
        <a:p>
          <a:endParaRPr lang="da-DK"/>
        </a:p>
      </dgm:t>
    </dgm:pt>
    <dgm:pt modelId="{D91B10D0-C367-4883-B95F-14D626C6C94C}" type="pres">
      <dgm:prSet presAssocID="{08A03E56-DACF-4A31-B0D9-A12058F55705}" presName="compNode" presStyleCnt="0"/>
      <dgm:spPr/>
    </dgm:pt>
    <dgm:pt modelId="{B22B32C4-DF86-498F-B49E-953E381BE55F}" type="pres">
      <dgm:prSet presAssocID="{08A03E56-DACF-4A31-B0D9-A12058F55705}" presName="childRect" presStyleLbl="bgAcc1" presStyleIdx="1" presStyleCnt="3">
        <dgm:presLayoutVars>
          <dgm:bulletEnabled val="1"/>
        </dgm:presLayoutVars>
      </dgm:prSet>
      <dgm:spPr/>
    </dgm:pt>
    <dgm:pt modelId="{D64E7610-1653-4DAE-BCC9-D7AEB943BFE0}" type="pres">
      <dgm:prSet presAssocID="{08A03E56-DACF-4A31-B0D9-A12058F5570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3D660B2-96AF-4978-AAAC-268ACC82EC3F}" type="pres">
      <dgm:prSet presAssocID="{08A03E56-DACF-4A31-B0D9-A12058F55705}" presName="parentRect" presStyleLbl="alignNode1" presStyleIdx="1" presStyleCnt="3"/>
      <dgm:spPr/>
      <dgm:t>
        <a:bodyPr/>
        <a:lstStyle/>
        <a:p>
          <a:endParaRPr lang="da-DK"/>
        </a:p>
      </dgm:t>
    </dgm:pt>
    <dgm:pt modelId="{D016BCF7-C63F-4352-9E67-E3C993BC1E9C}" type="pres">
      <dgm:prSet presAssocID="{08A03E56-DACF-4A31-B0D9-A12058F55705}" presName="adorn" presStyleLbl="fgAccFollowNod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0930A10A-F697-451A-8048-C798C1491075}" type="pres">
      <dgm:prSet presAssocID="{4B61F7CF-A346-4F1F-8EE2-DFCF7A55B6BC}" presName="sibTrans" presStyleLbl="sibTrans2D1" presStyleIdx="0" presStyleCnt="0"/>
      <dgm:spPr/>
      <dgm:t>
        <a:bodyPr/>
        <a:lstStyle/>
        <a:p>
          <a:endParaRPr lang="da-DK"/>
        </a:p>
      </dgm:t>
    </dgm:pt>
    <dgm:pt modelId="{9E542311-52C9-455E-9339-662C5AECDAFC}" type="pres">
      <dgm:prSet presAssocID="{FC0B225F-C39D-4924-884D-1E7F39E4C2BC}" presName="compNode" presStyleCnt="0"/>
      <dgm:spPr/>
    </dgm:pt>
    <dgm:pt modelId="{7825F884-2FCF-4FEC-9B22-436F6B0F4918}" type="pres">
      <dgm:prSet presAssocID="{FC0B225F-C39D-4924-884D-1E7F39E4C2BC}" presName="childRect" presStyleLbl="bgAcc1" presStyleIdx="2" presStyleCnt="3">
        <dgm:presLayoutVars>
          <dgm:bulletEnabled val="1"/>
        </dgm:presLayoutVars>
      </dgm:prSet>
      <dgm:spPr/>
    </dgm:pt>
    <dgm:pt modelId="{D7A9DA09-C04A-4223-9C84-2B10F345DB90}" type="pres">
      <dgm:prSet presAssocID="{FC0B225F-C39D-4924-884D-1E7F39E4C2BC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BECBD16-7B82-40C8-A9B1-3B306F6FC198}" type="pres">
      <dgm:prSet presAssocID="{FC0B225F-C39D-4924-884D-1E7F39E4C2BC}" presName="parentRect" presStyleLbl="alignNode1" presStyleIdx="2" presStyleCnt="3"/>
      <dgm:spPr/>
      <dgm:t>
        <a:bodyPr/>
        <a:lstStyle/>
        <a:p>
          <a:endParaRPr lang="da-DK"/>
        </a:p>
      </dgm:t>
    </dgm:pt>
    <dgm:pt modelId="{EC0D31CD-DC78-47F0-982A-31CA92E93A62}" type="pres">
      <dgm:prSet presAssocID="{FC0B225F-C39D-4924-884D-1E7F39E4C2BC}" presName="adorn" presStyleLbl="fgAccFollowNod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04ADA8BD-61A4-40F2-B5AB-D488E3C598DE}" type="presOf" srcId="{29F07321-6BC2-4798-AAE8-560B6E6DA99C}" destId="{6794287B-39D5-4670-9194-2DEE72F3FDA3}" srcOrd="0" destOrd="0" presId="urn:microsoft.com/office/officeart/2005/8/layout/bList2"/>
    <dgm:cxn modelId="{6787CF2F-A9F8-4A58-9E49-4AB3253ABB84}" type="presOf" srcId="{4B61F7CF-A346-4F1F-8EE2-DFCF7A55B6BC}" destId="{0930A10A-F697-451A-8048-C798C1491075}" srcOrd="0" destOrd="0" presId="urn:microsoft.com/office/officeart/2005/8/layout/bList2"/>
    <dgm:cxn modelId="{331C23DE-C4E1-46A3-BEC4-BEF3E93EA07D}" srcId="{0B0A435A-2ED4-455E-A97E-B2859E7C8B94}" destId="{FC0B225F-C39D-4924-884D-1E7F39E4C2BC}" srcOrd="2" destOrd="0" parTransId="{38B3C333-BB30-476D-A147-C10F2812FC6B}" sibTransId="{B50CC747-C79F-4ACE-B70C-9EC299921615}"/>
    <dgm:cxn modelId="{F6E6B7E5-197B-4C2C-BD69-8C0E324B547A}" type="presOf" srcId="{08A03E56-DACF-4A31-B0D9-A12058F55705}" destId="{D64E7610-1653-4DAE-BCC9-D7AEB943BFE0}" srcOrd="0" destOrd="0" presId="urn:microsoft.com/office/officeart/2005/8/layout/bList2"/>
    <dgm:cxn modelId="{13252878-F210-49F8-999E-4572D191E115}" srcId="{0B0A435A-2ED4-455E-A97E-B2859E7C8B94}" destId="{08A03E56-DACF-4A31-B0D9-A12058F55705}" srcOrd="1" destOrd="0" parTransId="{922F85F7-6C83-4866-95AB-050E5292E94A}" sibTransId="{4B61F7CF-A346-4F1F-8EE2-DFCF7A55B6BC}"/>
    <dgm:cxn modelId="{95C76DDD-3311-42D6-BA4D-353354D0A40A}" type="presOf" srcId="{FC0B225F-C39D-4924-884D-1E7F39E4C2BC}" destId="{3BECBD16-7B82-40C8-A9B1-3B306F6FC198}" srcOrd="1" destOrd="0" presId="urn:microsoft.com/office/officeart/2005/8/layout/bList2"/>
    <dgm:cxn modelId="{CB105994-80FC-4FB0-AA6B-775C5446BD31}" type="presOf" srcId="{08A03E56-DACF-4A31-B0D9-A12058F55705}" destId="{03D660B2-96AF-4978-AAAC-268ACC82EC3F}" srcOrd="1" destOrd="0" presId="urn:microsoft.com/office/officeart/2005/8/layout/bList2"/>
    <dgm:cxn modelId="{738B47E4-80BF-44F0-ADF2-9295B9B76E04}" srcId="{0B0A435A-2ED4-455E-A97E-B2859E7C8B94}" destId="{29F07321-6BC2-4798-AAE8-560B6E6DA99C}" srcOrd="0" destOrd="0" parTransId="{EFC4F1A2-4EF1-477A-98EA-D5955E7308AA}" sibTransId="{C9B59C1B-83F5-4794-B6E9-BD41D0C3A3E5}"/>
    <dgm:cxn modelId="{8D4681BE-2E23-426D-87FA-262EA7F9EE9F}" type="presOf" srcId="{29F07321-6BC2-4798-AAE8-560B6E6DA99C}" destId="{58AFBF28-BF72-416E-B160-F0088AA385AC}" srcOrd="1" destOrd="0" presId="urn:microsoft.com/office/officeart/2005/8/layout/bList2"/>
    <dgm:cxn modelId="{5F8AC9FE-83E1-4526-8D04-A38C62982896}" type="presOf" srcId="{0B0A435A-2ED4-455E-A97E-B2859E7C8B94}" destId="{0873DD13-43FF-4DF5-BF24-157F894A8672}" srcOrd="0" destOrd="0" presId="urn:microsoft.com/office/officeart/2005/8/layout/bList2"/>
    <dgm:cxn modelId="{6A505A3E-35E4-4C25-84DE-3910C431FF94}" type="presOf" srcId="{C9B59C1B-83F5-4794-B6E9-BD41D0C3A3E5}" destId="{64592A84-21ED-41C6-9C8C-C982943CAFDB}" srcOrd="0" destOrd="0" presId="urn:microsoft.com/office/officeart/2005/8/layout/bList2"/>
    <dgm:cxn modelId="{29F7E51C-4922-42A4-A37F-65594889F085}" type="presOf" srcId="{FC0B225F-C39D-4924-884D-1E7F39E4C2BC}" destId="{D7A9DA09-C04A-4223-9C84-2B10F345DB90}" srcOrd="0" destOrd="0" presId="urn:microsoft.com/office/officeart/2005/8/layout/bList2"/>
    <dgm:cxn modelId="{3AA2FF39-6167-4704-91F7-9E319F07B7FC}" type="presParOf" srcId="{0873DD13-43FF-4DF5-BF24-157F894A8672}" destId="{060D70C8-493E-40A9-A835-E503A738B89A}" srcOrd="0" destOrd="0" presId="urn:microsoft.com/office/officeart/2005/8/layout/bList2"/>
    <dgm:cxn modelId="{934B1C68-2154-4690-902E-C702833A0C85}" type="presParOf" srcId="{060D70C8-493E-40A9-A835-E503A738B89A}" destId="{4071A391-3E8D-4145-9921-649298712997}" srcOrd="0" destOrd="0" presId="urn:microsoft.com/office/officeart/2005/8/layout/bList2"/>
    <dgm:cxn modelId="{A9F3A61F-C1C0-4AE7-B825-7FD9C5B5F31F}" type="presParOf" srcId="{060D70C8-493E-40A9-A835-E503A738B89A}" destId="{6794287B-39D5-4670-9194-2DEE72F3FDA3}" srcOrd="1" destOrd="0" presId="urn:microsoft.com/office/officeart/2005/8/layout/bList2"/>
    <dgm:cxn modelId="{CA585609-C5FE-46D4-8C35-F36B6E5F0718}" type="presParOf" srcId="{060D70C8-493E-40A9-A835-E503A738B89A}" destId="{58AFBF28-BF72-416E-B160-F0088AA385AC}" srcOrd="2" destOrd="0" presId="urn:microsoft.com/office/officeart/2005/8/layout/bList2"/>
    <dgm:cxn modelId="{D4995A0D-F866-4333-BAC4-8904E47235EA}" type="presParOf" srcId="{060D70C8-493E-40A9-A835-E503A738B89A}" destId="{0855437A-02F7-453A-BF2F-58D7561320AA}" srcOrd="3" destOrd="0" presId="urn:microsoft.com/office/officeart/2005/8/layout/bList2"/>
    <dgm:cxn modelId="{CCB96B6C-861E-465D-8BA9-ABFBCCC3AD61}" type="presParOf" srcId="{0873DD13-43FF-4DF5-BF24-157F894A8672}" destId="{64592A84-21ED-41C6-9C8C-C982943CAFDB}" srcOrd="1" destOrd="0" presId="urn:microsoft.com/office/officeart/2005/8/layout/bList2"/>
    <dgm:cxn modelId="{2F0D81D8-5BB6-4AFB-93BB-B8D2B47DE4D5}" type="presParOf" srcId="{0873DD13-43FF-4DF5-BF24-157F894A8672}" destId="{D91B10D0-C367-4883-B95F-14D626C6C94C}" srcOrd="2" destOrd="0" presId="urn:microsoft.com/office/officeart/2005/8/layout/bList2"/>
    <dgm:cxn modelId="{7E0F112C-B2AC-4AB9-AE78-54F78CC27E21}" type="presParOf" srcId="{D91B10D0-C367-4883-B95F-14D626C6C94C}" destId="{B22B32C4-DF86-498F-B49E-953E381BE55F}" srcOrd="0" destOrd="0" presId="urn:microsoft.com/office/officeart/2005/8/layout/bList2"/>
    <dgm:cxn modelId="{2A5C5B13-10A1-4520-8652-14BBFDB1649B}" type="presParOf" srcId="{D91B10D0-C367-4883-B95F-14D626C6C94C}" destId="{D64E7610-1653-4DAE-BCC9-D7AEB943BFE0}" srcOrd="1" destOrd="0" presId="urn:microsoft.com/office/officeart/2005/8/layout/bList2"/>
    <dgm:cxn modelId="{8F5E4BA6-8045-4780-A5F6-9771826A98FB}" type="presParOf" srcId="{D91B10D0-C367-4883-B95F-14D626C6C94C}" destId="{03D660B2-96AF-4978-AAAC-268ACC82EC3F}" srcOrd="2" destOrd="0" presId="urn:microsoft.com/office/officeart/2005/8/layout/bList2"/>
    <dgm:cxn modelId="{EDE88071-DD57-46ED-AC7B-335498A0B58D}" type="presParOf" srcId="{D91B10D0-C367-4883-B95F-14D626C6C94C}" destId="{D016BCF7-C63F-4352-9E67-E3C993BC1E9C}" srcOrd="3" destOrd="0" presId="urn:microsoft.com/office/officeart/2005/8/layout/bList2"/>
    <dgm:cxn modelId="{F1621829-E3AF-4D5B-8CD3-C2858CD72443}" type="presParOf" srcId="{0873DD13-43FF-4DF5-BF24-157F894A8672}" destId="{0930A10A-F697-451A-8048-C798C1491075}" srcOrd="3" destOrd="0" presId="urn:microsoft.com/office/officeart/2005/8/layout/bList2"/>
    <dgm:cxn modelId="{CE472AE1-851F-411F-BC1F-BBE05C94AC4E}" type="presParOf" srcId="{0873DD13-43FF-4DF5-BF24-157F894A8672}" destId="{9E542311-52C9-455E-9339-662C5AECDAFC}" srcOrd="4" destOrd="0" presId="urn:microsoft.com/office/officeart/2005/8/layout/bList2"/>
    <dgm:cxn modelId="{A441B1F6-D0E4-4D82-B981-0FCC2FCD2E5E}" type="presParOf" srcId="{9E542311-52C9-455E-9339-662C5AECDAFC}" destId="{7825F884-2FCF-4FEC-9B22-436F6B0F4918}" srcOrd="0" destOrd="0" presId="urn:microsoft.com/office/officeart/2005/8/layout/bList2"/>
    <dgm:cxn modelId="{C1B02F60-3759-446D-9585-6C8397C2A57B}" type="presParOf" srcId="{9E542311-52C9-455E-9339-662C5AECDAFC}" destId="{D7A9DA09-C04A-4223-9C84-2B10F345DB90}" srcOrd="1" destOrd="0" presId="urn:microsoft.com/office/officeart/2005/8/layout/bList2"/>
    <dgm:cxn modelId="{6829661B-7646-4AB1-BAFD-55D23F258305}" type="presParOf" srcId="{9E542311-52C9-455E-9339-662C5AECDAFC}" destId="{3BECBD16-7B82-40C8-A9B1-3B306F6FC198}" srcOrd="2" destOrd="0" presId="urn:microsoft.com/office/officeart/2005/8/layout/bList2"/>
    <dgm:cxn modelId="{8A153DF8-51F7-42DE-9BA3-60C8E8AC6BFB}" type="presParOf" srcId="{9E542311-52C9-455E-9339-662C5AECDAFC}" destId="{EC0D31CD-DC78-47F0-982A-31CA92E93A62}" srcOrd="3" destOrd="0" presId="urn:microsoft.com/office/officeart/2005/8/layout/b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8A6045-70DE-4B4B-81E4-BC7CAD738C34}" type="doc">
      <dgm:prSet loTypeId="urn:microsoft.com/office/officeart/2005/8/layout/bList2" loCatId="list" qsTypeId="urn:microsoft.com/office/officeart/2005/8/quickstyle/simple3" qsCatId="simple" csTypeId="urn:microsoft.com/office/officeart/2005/8/colors/accent1_2#2" csCatId="accent1" phldr="1"/>
      <dgm:spPr/>
    </dgm:pt>
    <dgm:pt modelId="{1209615D-B002-4063-AA35-7113890A3707}">
      <dgm:prSet phldrT="[Tekst]"/>
      <dgm:spPr/>
      <dgm:t>
        <a:bodyPr/>
        <a:lstStyle/>
        <a:p>
          <a:r>
            <a:rPr lang="da-DK" dirty="0" smtClean="0"/>
            <a:t>Årsag</a:t>
          </a:r>
          <a:endParaRPr lang="da-DK" dirty="0"/>
        </a:p>
      </dgm:t>
    </dgm:pt>
    <dgm:pt modelId="{F83A4A67-973A-4E32-9C56-BBA9EDC647CB}" type="parTrans" cxnId="{CCA2BAB4-1AD4-4451-B4E7-2321AD2059AC}">
      <dgm:prSet/>
      <dgm:spPr/>
      <dgm:t>
        <a:bodyPr/>
        <a:lstStyle/>
        <a:p>
          <a:endParaRPr lang="da-DK"/>
        </a:p>
      </dgm:t>
    </dgm:pt>
    <dgm:pt modelId="{C5602D63-6BD8-46A3-AE68-BF72D71C29A5}" type="sibTrans" cxnId="{CCA2BAB4-1AD4-4451-B4E7-2321AD2059AC}">
      <dgm:prSet/>
      <dgm:spPr/>
      <dgm:t>
        <a:bodyPr/>
        <a:lstStyle/>
        <a:p>
          <a:endParaRPr lang="da-DK"/>
        </a:p>
      </dgm:t>
    </dgm:pt>
    <dgm:pt modelId="{4646193F-3F50-4BCB-833E-63704567BC1B}">
      <dgm:prSet phldrT="[Tekst]"/>
      <dgm:spPr/>
      <dgm:t>
        <a:bodyPr/>
        <a:lstStyle/>
        <a:p>
          <a:r>
            <a:rPr lang="da-DK" dirty="0" smtClean="0"/>
            <a:t>Fordele	</a:t>
          </a:r>
          <a:endParaRPr lang="da-DK" dirty="0"/>
        </a:p>
      </dgm:t>
    </dgm:pt>
    <dgm:pt modelId="{4770619D-C60F-4274-8873-18651A2CCDEF}" type="parTrans" cxnId="{918CE551-4AFA-4F19-A6BC-64FAEA31B247}">
      <dgm:prSet/>
      <dgm:spPr/>
      <dgm:t>
        <a:bodyPr/>
        <a:lstStyle/>
        <a:p>
          <a:endParaRPr lang="da-DK"/>
        </a:p>
      </dgm:t>
    </dgm:pt>
    <dgm:pt modelId="{D54C797F-8694-4996-AEA6-A1ED272F8F4A}" type="sibTrans" cxnId="{918CE551-4AFA-4F19-A6BC-64FAEA31B247}">
      <dgm:prSet/>
      <dgm:spPr/>
      <dgm:t>
        <a:bodyPr/>
        <a:lstStyle/>
        <a:p>
          <a:endParaRPr lang="da-DK"/>
        </a:p>
      </dgm:t>
    </dgm:pt>
    <dgm:pt modelId="{52A1F376-4C42-4385-9368-92D2D4520471}">
      <dgm:prSet phldrT="[Tekst]"/>
      <dgm:spPr/>
      <dgm:t>
        <a:bodyPr/>
        <a:lstStyle/>
        <a:p>
          <a:r>
            <a:rPr lang="da-DK" dirty="0" smtClean="0"/>
            <a:t>Ulemper</a:t>
          </a:r>
          <a:endParaRPr lang="da-DK" dirty="0"/>
        </a:p>
      </dgm:t>
    </dgm:pt>
    <dgm:pt modelId="{9880BD82-AF9F-4FA6-A7DA-B7CDEB5E27D6}" type="parTrans" cxnId="{E6154479-4DCA-45E9-878E-C85397B575FC}">
      <dgm:prSet/>
      <dgm:spPr/>
      <dgm:t>
        <a:bodyPr/>
        <a:lstStyle/>
        <a:p>
          <a:endParaRPr lang="da-DK"/>
        </a:p>
      </dgm:t>
    </dgm:pt>
    <dgm:pt modelId="{0A83F451-66E0-4C72-A399-2480F0DA5022}" type="sibTrans" cxnId="{E6154479-4DCA-45E9-878E-C85397B575FC}">
      <dgm:prSet/>
      <dgm:spPr/>
      <dgm:t>
        <a:bodyPr/>
        <a:lstStyle/>
        <a:p>
          <a:endParaRPr lang="da-DK"/>
        </a:p>
      </dgm:t>
    </dgm:pt>
    <dgm:pt modelId="{B5D20216-3BD2-40A5-BE68-17213A33276D}" type="pres">
      <dgm:prSet presAssocID="{058A6045-70DE-4B4B-81E4-BC7CAD738C34}" presName="diagram" presStyleCnt="0">
        <dgm:presLayoutVars>
          <dgm:dir/>
          <dgm:animLvl val="lvl"/>
          <dgm:resizeHandles val="exact"/>
        </dgm:presLayoutVars>
      </dgm:prSet>
      <dgm:spPr/>
    </dgm:pt>
    <dgm:pt modelId="{015887C7-270E-402D-B610-83B37893C8C9}" type="pres">
      <dgm:prSet presAssocID="{1209615D-B002-4063-AA35-7113890A3707}" presName="compNode" presStyleCnt="0"/>
      <dgm:spPr/>
    </dgm:pt>
    <dgm:pt modelId="{0AF3B784-1D3B-48F1-B888-3AB5E412EA3D}" type="pres">
      <dgm:prSet presAssocID="{1209615D-B002-4063-AA35-7113890A3707}" presName="childRect" presStyleLbl="bgAcc1" presStyleIdx="0" presStyleCnt="3">
        <dgm:presLayoutVars>
          <dgm:bulletEnabled val="1"/>
        </dgm:presLayoutVars>
      </dgm:prSet>
      <dgm:spPr/>
    </dgm:pt>
    <dgm:pt modelId="{38E60A1E-E6AF-477C-972E-038A0C521A42}" type="pres">
      <dgm:prSet presAssocID="{1209615D-B002-4063-AA35-7113890A370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910DD45-BAF3-4F13-B94C-6BC9BA4156E2}" type="pres">
      <dgm:prSet presAssocID="{1209615D-B002-4063-AA35-7113890A3707}" presName="parentRect" presStyleLbl="alignNode1" presStyleIdx="0" presStyleCnt="3"/>
      <dgm:spPr/>
      <dgm:t>
        <a:bodyPr/>
        <a:lstStyle/>
        <a:p>
          <a:endParaRPr lang="da-DK"/>
        </a:p>
      </dgm:t>
    </dgm:pt>
    <dgm:pt modelId="{962B7C95-F7BB-49E8-BB11-473F29EFA678}" type="pres">
      <dgm:prSet presAssocID="{1209615D-B002-4063-AA35-7113890A3707}" presName="adorn" presStyleLbl="fgAccFollowNod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D835695-940B-4822-BEE8-E9265EAF5924}" type="pres">
      <dgm:prSet presAssocID="{C5602D63-6BD8-46A3-AE68-BF72D71C29A5}" presName="sibTrans" presStyleLbl="sibTrans2D1" presStyleIdx="0" presStyleCnt="0"/>
      <dgm:spPr/>
      <dgm:t>
        <a:bodyPr/>
        <a:lstStyle/>
        <a:p>
          <a:endParaRPr lang="da-DK"/>
        </a:p>
      </dgm:t>
    </dgm:pt>
    <dgm:pt modelId="{D607F836-0861-4282-8203-496A1CA330FE}" type="pres">
      <dgm:prSet presAssocID="{4646193F-3F50-4BCB-833E-63704567BC1B}" presName="compNode" presStyleCnt="0"/>
      <dgm:spPr/>
    </dgm:pt>
    <dgm:pt modelId="{984BB587-7A1F-4AAC-BE07-3D59FDECCF8E}" type="pres">
      <dgm:prSet presAssocID="{4646193F-3F50-4BCB-833E-63704567BC1B}" presName="childRect" presStyleLbl="bgAcc1" presStyleIdx="1" presStyleCnt="3">
        <dgm:presLayoutVars>
          <dgm:bulletEnabled val="1"/>
        </dgm:presLayoutVars>
      </dgm:prSet>
      <dgm:spPr/>
    </dgm:pt>
    <dgm:pt modelId="{0F82ADF8-4B0E-40FD-B8AD-45533CF1DE60}" type="pres">
      <dgm:prSet presAssocID="{4646193F-3F50-4BCB-833E-63704567BC1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029F1F7-DBE6-40D7-A769-A5AA149A0706}" type="pres">
      <dgm:prSet presAssocID="{4646193F-3F50-4BCB-833E-63704567BC1B}" presName="parentRect" presStyleLbl="alignNode1" presStyleIdx="1" presStyleCnt="3"/>
      <dgm:spPr/>
      <dgm:t>
        <a:bodyPr/>
        <a:lstStyle/>
        <a:p>
          <a:endParaRPr lang="da-DK"/>
        </a:p>
      </dgm:t>
    </dgm:pt>
    <dgm:pt modelId="{5F4456DB-C342-4D89-A44C-52F2B6E5292B}" type="pres">
      <dgm:prSet presAssocID="{4646193F-3F50-4BCB-833E-63704567BC1B}" presName="adorn" presStyleLbl="fgAccFollowNod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09FF58F-AF88-475D-8F82-1BB835D60775}" type="pres">
      <dgm:prSet presAssocID="{D54C797F-8694-4996-AEA6-A1ED272F8F4A}" presName="sibTrans" presStyleLbl="sibTrans2D1" presStyleIdx="0" presStyleCnt="0"/>
      <dgm:spPr/>
      <dgm:t>
        <a:bodyPr/>
        <a:lstStyle/>
        <a:p>
          <a:endParaRPr lang="da-DK"/>
        </a:p>
      </dgm:t>
    </dgm:pt>
    <dgm:pt modelId="{8460B587-074A-4CD9-875B-D7812D8E1729}" type="pres">
      <dgm:prSet presAssocID="{52A1F376-4C42-4385-9368-92D2D4520471}" presName="compNode" presStyleCnt="0"/>
      <dgm:spPr/>
    </dgm:pt>
    <dgm:pt modelId="{CED6354C-151F-4341-A249-7AA5B1C42F09}" type="pres">
      <dgm:prSet presAssocID="{52A1F376-4C42-4385-9368-92D2D4520471}" presName="childRect" presStyleLbl="bgAcc1" presStyleIdx="2" presStyleCnt="3">
        <dgm:presLayoutVars>
          <dgm:bulletEnabled val="1"/>
        </dgm:presLayoutVars>
      </dgm:prSet>
      <dgm:spPr/>
    </dgm:pt>
    <dgm:pt modelId="{4E5B3D03-DC00-4CF9-8815-F12CF934D175}" type="pres">
      <dgm:prSet presAssocID="{52A1F376-4C42-4385-9368-92D2D4520471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30BF6EC-7385-4E61-9918-D2FB05AAF0D2}" type="pres">
      <dgm:prSet presAssocID="{52A1F376-4C42-4385-9368-92D2D4520471}" presName="parentRect" presStyleLbl="alignNode1" presStyleIdx="2" presStyleCnt="3"/>
      <dgm:spPr/>
      <dgm:t>
        <a:bodyPr/>
        <a:lstStyle/>
        <a:p>
          <a:endParaRPr lang="da-DK"/>
        </a:p>
      </dgm:t>
    </dgm:pt>
    <dgm:pt modelId="{7D780C8A-E7D9-4F79-8635-482D3D1E080D}" type="pres">
      <dgm:prSet presAssocID="{52A1F376-4C42-4385-9368-92D2D4520471}" presName="adorn" presStyleLbl="fgAccFollowNod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B7733227-14D0-4B21-8F74-F27CAD08DC61}" type="presOf" srcId="{52A1F376-4C42-4385-9368-92D2D4520471}" destId="{430BF6EC-7385-4E61-9918-D2FB05AAF0D2}" srcOrd="1" destOrd="0" presId="urn:microsoft.com/office/officeart/2005/8/layout/bList2"/>
    <dgm:cxn modelId="{052B1F44-BE9A-4391-B0DE-2DB98D1B8947}" type="presOf" srcId="{4646193F-3F50-4BCB-833E-63704567BC1B}" destId="{0F82ADF8-4B0E-40FD-B8AD-45533CF1DE60}" srcOrd="0" destOrd="0" presId="urn:microsoft.com/office/officeart/2005/8/layout/bList2"/>
    <dgm:cxn modelId="{A18101DE-14B4-44FC-BDDA-27D6B88EC6EF}" type="presOf" srcId="{1209615D-B002-4063-AA35-7113890A3707}" destId="{38E60A1E-E6AF-477C-972E-038A0C521A42}" srcOrd="0" destOrd="0" presId="urn:microsoft.com/office/officeart/2005/8/layout/bList2"/>
    <dgm:cxn modelId="{1FA63776-E05E-417C-8367-A438AB6478A5}" type="presOf" srcId="{058A6045-70DE-4B4B-81E4-BC7CAD738C34}" destId="{B5D20216-3BD2-40A5-BE68-17213A33276D}" srcOrd="0" destOrd="0" presId="urn:microsoft.com/office/officeart/2005/8/layout/bList2"/>
    <dgm:cxn modelId="{22EBFDFC-1A8C-444B-B5B6-61C20F314F3E}" type="presOf" srcId="{C5602D63-6BD8-46A3-AE68-BF72D71C29A5}" destId="{1D835695-940B-4822-BEE8-E9265EAF5924}" srcOrd="0" destOrd="0" presId="urn:microsoft.com/office/officeart/2005/8/layout/bList2"/>
    <dgm:cxn modelId="{BCB0AEDA-68B0-4C56-BF1F-2B341F7C3B1E}" type="presOf" srcId="{52A1F376-4C42-4385-9368-92D2D4520471}" destId="{4E5B3D03-DC00-4CF9-8815-F12CF934D175}" srcOrd="0" destOrd="0" presId="urn:microsoft.com/office/officeart/2005/8/layout/bList2"/>
    <dgm:cxn modelId="{CCA2BAB4-1AD4-4451-B4E7-2321AD2059AC}" srcId="{058A6045-70DE-4B4B-81E4-BC7CAD738C34}" destId="{1209615D-B002-4063-AA35-7113890A3707}" srcOrd="0" destOrd="0" parTransId="{F83A4A67-973A-4E32-9C56-BBA9EDC647CB}" sibTransId="{C5602D63-6BD8-46A3-AE68-BF72D71C29A5}"/>
    <dgm:cxn modelId="{A3D61521-AC50-4566-BC56-489D43614932}" type="presOf" srcId="{D54C797F-8694-4996-AEA6-A1ED272F8F4A}" destId="{E09FF58F-AF88-475D-8F82-1BB835D60775}" srcOrd="0" destOrd="0" presId="urn:microsoft.com/office/officeart/2005/8/layout/bList2"/>
    <dgm:cxn modelId="{E6154479-4DCA-45E9-878E-C85397B575FC}" srcId="{058A6045-70DE-4B4B-81E4-BC7CAD738C34}" destId="{52A1F376-4C42-4385-9368-92D2D4520471}" srcOrd="2" destOrd="0" parTransId="{9880BD82-AF9F-4FA6-A7DA-B7CDEB5E27D6}" sibTransId="{0A83F451-66E0-4C72-A399-2480F0DA5022}"/>
    <dgm:cxn modelId="{85C027CC-DB78-44E6-89FC-1030C37649AD}" type="presOf" srcId="{1209615D-B002-4063-AA35-7113890A3707}" destId="{B910DD45-BAF3-4F13-B94C-6BC9BA4156E2}" srcOrd="1" destOrd="0" presId="urn:microsoft.com/office/officeart/2005/8/layout/bList2"/>
    <dgm:cxn modelId="{4F94205B-B7AB-406F-A9F7-88C1B63C56BC}" type="presOf" srcId="{4646193F-3F50-4BCB-833E-63704567BC1B}" destId="{5029F1F7-DBE6-40D7-A769-A5AA149A0706}" srcOrd="1" destOrd="0" presId="urn:microsoft.com/office/officeart/2005/8/layout/bList2"/>
    <dgm:cxn modelId="{918CE551-4AFA-4F19-A6BC-64FAEA31B247}" srcId="{058A6045-70DE-4B4B-81E4-BC7CAD738C34}" destId="{4646193F-3F50-4BCB-833E-63704567BC1B}" srcOrd="1" destOrd="0" parTransId="{4770619D-C60F-4274-8873-18651A2CCDEF}" sibTransId="{D54C797F-8694-4996-AEA6-A1ED272F8F4A}"/>
    <dgm:cxn modelId="{A44A451D-07EB-49D7-93B6-B7FA25FF2642}" type="presParOf" srcId="{B5D20216-3BD2-40A5-BE68-17213A33276D}" destId="{015887C7-270E-402D-B610-83B37893C8C9}" srcOrd="0" destOrd="0" presId="urn:microsoft.com/office/officeart/2005/8/layout/bList2"/>
    <dgm:cxn modelId="{3B537085-A3EA-4952-A8B1-F8ED0F44329C}" type="presParOf" srcId="{015887C7-270E-402D-B610-83B37893C8C9}" destId="{0AF3B784-1D3B-48F1-B888-3AB5E412EA3D}" srcOrd="0" destOrd="0" presId="urn:microsoft.com/office/officeart/2005/8/layout/bList2"/>
    <dgm:cxn modelId="{06FB8489-3F4E-406B-8816-83E1C5DFEFFD}" type="presParOf" srcId="{015887C7-270E-402D-B610-83B37893C8C9}" destId="{38E60A1E-E6AF-477C-972E-038A0C521A42}" srcOrd="1" destOrd="0" presId="urn:microsoft.com/office/officeart/2005/8/layout/bList2"/>
    <dgm:cxn modelId="{3EFD0D77-8A0E-4FFF-A1F2-226C5BE391BF}" type="presParOf" srcId="{015887C7-270E-402D-B610-83B37893C8C9}" destId="{B910DD45-BAF3-4F13-B94C-6BC9BA4156E2}" srcOrd="2" destOrd="0" presId="urn:microsoft.com/office/officeart/2005/8/layout/bList2"/>
    <dgm:cxn modelId="{000A309A-E82A-4A50-B0C7-1F35F58C6E94}" type="presParOf" srcId="{015887C7-270E-402D-B610-83B37893C8C9}" destId="{962B7C95-F7BB-49E8-BB11-473F29EFA678}" srcOrd="3" destOrd="0" presId="urn:microsoft.com/office/officeart/2005/8/layout/bList2"/>
    <dgm:cxn modelId="{A6F7FA38-B71E-4589-924E-F46CE17AA5A0}" type="presParOf" srcId="{B5D20216-3BD2-40A5-BE68-17213A33276D}" destId="{1D835695-940B-4822-BEE8-E9265EAF5924}" srcOrd="1" destOrd="0" presId="urn:microsoft.com/office/officeart/2005/8/layout/bList2"/>
    <dgm:cxn modelId="{1CEEAEE8-9F98-4BE7-8E86-0A05239F1601}" type="presParOf" srcId="{B5D20216-3BD2-40A5-BE68-17213A33276D}" destId="{D607F836-0861-4282-8203-496A1CA330FE}" srcOrd="2" destOrd="0" presId="urn:microsoft.com/office/officeart/2005/8/layout/bList2"/>
    <dgm:cxn modelId="{0FD9250F-32F1-4695-9D7F-FAB0BA4492F4}" type="presParOf" srcId="{D607F836-0861-4282-8203-496A1CA330FE}" destId="{984BB587-7A1F-4AAC-BE07-3D59FDECCF8E}" srcOrd="0" destOrd="0" presId="urn:microsoft.com/office/officeart/2005/8/layout/bList2"/>
    <dgm:cxn modelId="{8F48A024-3A91-4034-ABD9-760597DF6E76}" type="presParOf" srcId="{D607F836-0861-4282-8203-496A1CA330FE}" destId="{0F82ADF8-4B0E-40FD-B8AD-45533CF1DE60}" srcOrd="1" destOrd="0" presId="urn:microsoft.com/office/officeart/2005/8/layout/bList2"/>
    <dgm:cxn modelId="{D90F1819-E380-4012-B75B-FCF97C98FC86}" type="presParOf" srcId="{D607F836-0861-4282-8203-496A1CA330FE}" destId="{5029F1F7-DBE6-40D7-A769-A5AA149A0706}" srcOrd="2" destOrd="0" presId="urn:microsoft.com/office/officeart/2005/8/layout/bList2"/>
    <dgm:cxn modelId="{EC517010-E3DB-4FAB-BF9E-559145C19E98}" type="presParOf" srcId="{D607F836-0861-4282-8203-496A1CA330FE}" destId="{5F4456DB-C342-4D89-A44C-52F2B6E5292B}" srcOrd="3" destOrd="0" presId="urn:microsoft.com/office/officeart/2005/8/layout/bList2"/>
    <dgm:cxn modelId="{6B4DDD19-5795-44D3-88AF-83BCF215CAD6}" type="presParOf" srcId="{B5D20216-3BD2-40A5-BE68-17213A33276D}" destId="{E09FF58F-AF88-475D-8F82-1BB835D60775}" srcOrd="3" destOrd="0" presId="urn:microsoft.com/office/officeart/2005/8/layout/bList2"/>
    <dgm:cxn modelId="{0CA61777-EF32-44CB-B046-69AD3FEBB549}" type="presParOf" srcId="{B5D20216-3BD2-40A5-BE68-17213A33276D}" destId="{8460B587-074A-4CD9-875B-D7812D8E1729}" srcOrd="4" destOrd="0" presId="urn:microsoft.com/office/officeart/2005/8/layout/bList2"/>
    <dgm:cxn modelId="{06A2DF6B-BCC4-49F0-BCE8-5A1535E299A7}" type="presParOf" srcId="{8460B587-074A-4CD9-875B-D7812D8E1729}" destId="{CED6354C-151F-4341-A249-7AA5B1C42F09}" srcOrd="0" destOrd="0" presId="urn:microsoft.com/office/officeart/2005/8/layout/bList2"/>
    <dgm:cxn modelId="{5DDD2061-F146-41AF-870D-D24E59CA86B3}" type="presParOf" srcId="{8460B587-074A-4CD9-875B-D7812D8E1729}" destId="{4E5B3D03-DC00-4CF9-8815-F12CF934D175}" srcOrd="1" destOrd="0" presId="urn:microsoft.com/office/officeart/2005/8/layout/bList2"/>
    <dgm:cxn modelId="{23DFBB84-C5B9-43EC-B4C4-E9832C6F9E82}" type="presParOf" srcId="{8460B587-074A-4CD9-875B-D7812D8E1729}" destId="{430BF6EC-7385-4E61-9918-D2FB05AAF0D2}" srcOrd="2" destOrd="0" presId="urn:microsoft.com/office/officeart/2005/8/layout/bList2"/>
    <dgm:cxn modelId="{7B4EA610-030F-4272-BF39-51C89501D4AB}" type="presParOf" srcId="{8460B587-074A-4CD9-875B-D7812D8E1729}" destId="{7D780C8A-E7D9-4F79-8635-482D3D1E080D}" srcOrd="3" destOrd="0" presId="urn:microsoft.com/office/officeart/2005/8/layout/b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9477AD-722D-4442-80F6-0A40AD09C61E}" type="doc">
      <dgm:prSet loTypeId="urn:microsoft.com/office/officeart/2005/8/layout/matrix3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FA3A564A-9452-4D5A-AF5C-7BE46A68CCEC}">
      <dgm:prSet phldrT="[Tekst]"/>
      <dgm:spPr/>
      <dgm:t>
        <a:bodyPr/>
        <a:lstStyle/>
        <a:p>
          <a:r>
            <a:rPr lang="da-DK" dirty="0" smtClean="0"/>
            <a:t>Kroppen består af kromosomer, som igen består af gener, som til sidst består af DNA </a:t>
          </a:r>
          <a:endParaRPr lang="da-DK" dirty="0"/>
        </a:p>
      </dgm:t>
    </dgm:pt>
    <dgm:pt modelId="{154591ED-B23C-4D1E-9ACE-1D73DC5A49D5}" type="parTrans" cxnId="{EF018530-430D-4338-9208-918A0FEA34D8}">
      <dgm:prSet/>
      <dgm:spPr/>
      <dgm:t>
        <a:bodyPr/>
        <a:lstStyle/>
        <a:p>
          <a:endParaRPr lang="da-DK"/>
        </a:p>
      </dgm:t>
    </dgm:pt>
    <dgm:pt modelId="{BDCEDCC1-49C1-427A-BE92-D4E7076D22FA}" type="sibTrans" cxnId="{EF018530-430D-4338-9208-918A0FEA34D8}">
      <dgm:prSet/>
      <dgm:spPr/>
      <dgm:t>
        <a:bodyPr/>
        <a:lstStyle/>
        <a:p>
          <a:endParaRPr lang="da-DK"/>
        </a:p>
      </dgm:t>
    </dgm:pt>
    <dgm:pt modelId="{C36B4599-C063-4A86-BFFB-D2A52344E7A7}">
      <dgm:prSet phldrT="[Tekst]"/>
      <dgm:spPr/>
      <dgm:t>
        <a:bodyPr/>
        <a:lstStyle/>
        <a:p>
          <a:r>
            <a:rPr lang="da-DK" dirty="0" smtClean="0"/>
            <a:t>Der kan være både fordele og ulemper ved mutation. </a:t>
          </a:r>
          <a:endParaRPr lang="da-DK" dirty="0"/>
        </a:p>
      </dgm:t>
    </dgm:pt>
    <dgm:pt modelId="{A491F94E-8DBC-4B21-A2E3-8BF1C2F81FFC}" type="parTrans" cxnId="{B52B4F71-1269-4453-B1D4-62B8D6F32BC5}">
      <dgm:prSet/>
      <dgm:spPr/>
      <dgm:t>
        <a:bodyPr/>
        <a:lstStyle/>
        <a:p>
          <a:endParaRPr lang="da-DK"/>
        </a:p>
      </dgm:t>
    </dgm:pt>
    <dgm:pt modelId="{3A8E3673-F539-4678-8E1C-66F4FB900771}" type="sibTrans" cxnId="{B52B4F71-1269-4453-B1D4-62B8D6F32BC5}">
      <dgm:prSet/>
      <dgm:spPr/>
      <dgm:t>
        <a:bodyPr/>
        <a:lstStyle/>
        <a:p>
          <a:endParaRPr lang="da-DK"/>
        </a:p>
      </dgm:t>
    </dgm:pt>
    <dgm:pt modelId="{EADCB309-AC7A-4A63-9530-D26FF70393BE}">
      <dgm:prSet phldrT="[Tekst]"/>
      <dgm:spPr/>
      <dgm:t>
        <a:bodyPr/>
        <a:lstStyle/>
        <a:p>
          <a:r>
            <a:rPr lang="da-DK" dirty="0" err="1" smtClean="0"/>
            <a:t>Recombination</a:t>
          </a:r>
          <a:r>
            <a:rPr lang="da-DK" dirty="0" smtClean="0"/>
            <a:t> gør at vi mennesker er forskellige </a:t>
          </a:r>
          <a:endParaRPr lang="da-DK" dirty="0"/>
        </a:p>
      </dgm:t>
    </dgm:pt>
    <dgm:pt modelId="{0E347139-2166-4B95-AA9A-4C03A7689659}" type="parTrans" cxnId="{8CF7CD61-0DD2-4482-9A42-8EB949101804}">
      <dgm:prSet/>
      <dgm:spPr/>
      <dgm:t>
        <a:bodyPr/>
        <a:lstStyle/>
        <a:p>
          <a:endParaRPr lang="da-DK"/>
        </a:p>
      </dgm:t>
    </dgm:pt>
    <dgm:pt modelId="{70260958-4105-480B-A131-7BD069FB2FED}" type="sibTrans" cxnId="{8CF7CD61-0DD2-4482-9A42-8EB949101804}">
      <dgm:prSet/>
      <dgm:spPr/>
      <dgm:t>
        <a:bodyPr/>
        <a:lstStyle/>
        <a:p>
          <a:endParaRPr lang="da-DK"/>
        </a:p>
      </dgm:t>
    </dgm:pt>
    <dgm:pt modelId="{A56D45E0-483F-4956-95B4-D892A142FD5D}">
      <dgm:prSet phldrT="[Tekst]"/>
      <dgm:spPr/>
      <dgm:t>
        <a:bodyPr/>
        <a:lstStyle/>
        <a:p>
          <a:r>
            <a:rPr lang="da-DK" dirty="0" smtClean="0"/>
            <a:t>I dag har mennesker en </a:t>
          </a:r>
          <a:r>
            <a:rPr lang="da-DK" smtClean="0"/>
            <a:t>indflydelse på </a:t>
          </a:r>
          <a:r>
            <a:rPr lang="da-DK" dirty="0" smtClean="0"/>
            <a:t>hvordan evolution foregår. </a:t>
          </a:r>
          <a:endParaRPr lang="da-DK" dirty="0"/>
        </a:p>
      </dgm:t>
    </dgm:pt>
    <dgm:pt modelId="{F7DE44A8-3D66-4479-B7F4-EBA1D426B3B3}" type="parTrans" cxnId="{24D936BC-231C-4691-8434-7CA150C470D5}">
      <dgm:prSet/>
      <dgm:spPr/>
      <dgm:t>
        <a:bodyPr/>
        <a:lstStyle/>
        <a:p>
          <a:endParaRPr lang="da-DK"/>
        </a:p>
      </dgm:t>
    </dgm:pt>
    <dgm:pt modelId="{BB9C313C-15A4-4FC5-AE85-C512D3445D1A}" type="sibTrans" cxnId="{24D936BC-231C-4691-8434-7CA150C470D5}">
      <dgm:prSet/>
      <dgm:spPr/>
      <dgm:t>
        <a:bodyPr/>
        <a:lstStyle/>
        <a:p>
          <a:endParaRPr lang="da-DK"/>
        </a:p>
      </dgm:t>
    </dgm:pt>
    <dgm:pt modelId="{6564D9A6-CBA0-424A-9E47-1432355B0101}" type="pres">
      <dgm:prSet presAssocID="{A89477AD-722D-4442-80F6-0A40AD09C61E}" presName="matrix" presStyleCnt="0">
        <dgm:presLayoutVars>
          <dgm:chMax val="1"/>
          <dgm:dir/>
          <dgm:resizeHandles val="exact"/>
        </dgm:presLayoutVars>
      </dgm:prSet>
      <dgm:spPr/>
    </dgm:pt>
    <dgm:pt modelId="{6B4711E1-1698-4A15-84C2-ECF46A8F28A9}" type="pres">
      <dgm:prSet presAssocID="{A89477AD-722D-4442-80F6-0A40AD09C61E}" presName="diamond" presStyleLbl="bgShp" presStyleIdx="0" presStyleCnt="1"/>
      <dgm:spPr/>
    </dgm:pt>
    <dgm:pt modelId="{EC2381EC-BA4E-4DC9-8C2C-923D49C8D75C}" type="pres">
      <dgm:prSet presAssocID="{A89477AD-722D-4442-80F6-0A40AD09C61E}" presName="quad1" presStyleLbl="node1" presStyleIdx="0" presStyleCnt="4" custLinFactNeighborX="4687" custLinFactNeighborY="1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BB2C7EF-8F88-4132-B3B0-27B4C372BCFE}" type="pres">
      <dgm:prSet presAssocID="{A89477AD-722D-4442-80F6-0A40AD09C61E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3FEF394-CB28-4516-BBBD-155E9A0C8A1F}" type="pres">
      <dgm:prSet presAssocID="{A89477AD-722D-4442-80F6-0A40AD09C61E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1548638-A9CC-461A-A13C-7A06F7CA3242}" type="pres">
      <dgm:prSet presAssocID="{A89477AD-722D-4442-80F6-0A40AD09C61E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DA91A880-5DB3-47A8-821C-46AC634B2CF9}" type="presOf" srcId="{A56D45E0-483F-4956-95B4-D892A142FD5D}" destId="{81548638-A9CC-461A-A13C-7A06F7CA3242}" srcOrd="0" destOrd="0" presId="urn:microsoft.com/office/officeart/2005/8/layout/matrix3"/>
    <dgm:cxn modelId="{D4751B19-F46A-4037-A39A-34B1B3C55EF9}" type="presOf" srcId="{A89477AD-722D-4442-80F6-0A40AD09C61E}" destId="{6564D9A6-CBA0-424A-9E47-1432355B0101}" srcOrd="0" destOrd="0" presId="urn:microsoft.com/office/officeart/2005/8/layout/matrix3"/>
    <dgm:cxn modelId="{EF018530-430D-4338-9208-918A0FEA34D8}" srcId="{A89477AD-722D-4442-80F6-0A40AD09C61E}" destId="{FA3A564A-9452-4D5A-AF5C-7BE46A68CCEC}" srcOrd="0" destOrd="0" parTransId="{154591ED-B23C-4D1E-9ACE-1D73DC5A49D5}" sibTransId="{BDCEDCC1-49C1-427A-BE92-D4E7076D22FA}"/>
    <dgm:cxn modelId="{24D936BC-231C-4691-8434-7CA150C470D5}" srcId="{A89477AD-722D-4442-80F6-0A40AD09C61E}" destId="{A56D45E0-483F-4956-95B4-D892A142FD5D}" srcOrd="3" destOrd="0" parTransId="{F7DE44A8-3D66-4479-B7F4-EBA1D426B3B3}" sibTransId="{BB9C313C-15A4-4FC5-AE85-C512D3445D1A}"/>
    <dgm:cxn modelId="{018FCAE5-FB61-434A-ACAD-763104B56BFA}" type="presOf" srcId="{FA3A564A-9452-4D5A-AF5C-7BE46A68CCEC}" destId="{EC2381EC-BA4E-4DC9-8C2C-923D49C8D75C}" srcOrd="0" destOrd="0" presId="urn:microsoft.com/office/officeart/2005/8/layout/matrix3"/>
    <dgm:cxn modelId="{B52B4F71-1269-4453-B1D4-62B8D6F32BC5}" srcId="{A89477AD-722D-4442-80F6-0A40AD09C61E}" destId="{C36B4599-C063-4A86-BFFB-D2A52344E7A7}" srcOrd="1" destOrd="0" parTransId="{A491F94E-8DBC-4B21-A2E3-8BF1C2F81FFC}" sibTransId="{3A8E3673-F539-4678-8E1C-66F4FB900771}"/>
    <dgm:cxn modelId="{156B3382-BFF7-4F72-A795-E112E857AA86}" type="presOf" srcId="{EADCB309-AC7A-4A63-9530-D26FF70393BE}" destId="{E3FEF394-CB28-4516-BBBD-155E9A0C8A1F}" srcOrd="0" destOrd="0" presId="urn:microsoft.com/office/officeart/2005/8/layout/matrix3"/>
    <dgm:cxn modelId="{7A6B5470-D497-448B-ABA8-6558F5F8B690}" type="presOf" srcId="{C36B4599-C063-4A86-BFFB-D2A52344E7A7}" destId="{0BB2C7EF-8F88-4132-B3B0-27B4C372BCFE}" srcOrd="0" destOrd="0" presId="urn:microsoft.com/office/officeart/2005/8/layout/matrix3"/>
    <dgm:cxn modelId="{8CF7CD61-0DD2-4482-9A42-8EB949101804}" srcId="{A89477AD-722D-4442-80F6-0A40AD09C61E}" destId="{EADCB309-AC7A-4A63-9530-D26FF70393BE}" srcOrd="2" destOrd="0" parTransId="{0E347139-2166-4B95-AA9A-4C03A7689659}" sibTransId="{70260958-4105-480B-A131-7BD069FB2FED}"/>
    <dgm:cxn modelId="{88E57461-4D4D-40A5-A141-BA9FF6CA3644}" type="presParOf" srcId="{6564D9A6-CBA0-424A-9E47-1432355B0101}" destId="{6B4711E1-1698-4A15-84C2-ECF46A8F28A9}" srcOrd="0" destOrd="0" presId="urn:microsoft.com/office/officeart/2005/8/layout/matrix3"/>
    <dgm:cxn modelId="{8B616ACE-E31B-40E7-B001-1335FAE535EF}" type="presParOf" srcId="{6564D9A6-CBA0-424A-9E47-1432355B0101}" destId="{EC2381EC-BA4E-4DC9-8C2C-923D49C8D75C}" srcOrd="1" destOrd="0" presId="urn:microsoft.com/office/officeart/2005/8/layout/matrix3"/>
    <dgm:cxn modelId="{2ED2A526-DDC7-4EE6-A9B8-886EC7ADE01E}" type="presParOf" srcId="{6564D9A6-CBA0-424A-9E47-1432355B0101}" destId="{0BB2C7EF-8F88-4132-B3B0-27B4C372BCFE}" srcOrd="2" destOrd="0" presId="urn:microsoft.com/office/officeart/2005/8/layout/matrix3"/>
    <dgm:cxn modelId="{65AFCA0B-C07A-4106-B7A5-DD20BB68B0EB}" type="presParOf" srcId="{6564D9A6-CBA0-424A-9E47-1432355B0101}" destId="{E3FEF394-CB28-4516-BBBD-155E9A0C8A1F}" srcOrd="3" destOrd="0" presId="urn:microsoft.com/office/officeart/2005/8/layout/matrix3"/>
    <dgm:cxn modelId="{CB84875A-8022-497F-B6E7-DA587B823D51}" type="presParOf" srcId="{6564D9A6-CBA0-424A-9E47-1432355B0101}" destId="{81548638-A9CC-461A-A13C-7A06F7CA3242}" srcOrd="4" destOrd="0" presId="urn:microsoft.com/office/officeart/2005/8/layout/matrix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17" name="Undertitel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DC361-9FD7-464B-9CEB-B220880CBB3F}" type="datetimeFigureOut">
              <a:rPr lang="da-DK"/>
              <a:pPr>
                <a:defRPr/>
              </a:pPr>
              <a:t>11-02-2008</a:t>
            </a:fld>
            <a:endParaRPr lang="da-DK"/>
          </a:p>
        </p:txBody>
      </p:sp>
      <p:sp>
        <p:nvSpPr>
          <p:cNvPr id="5" name="Pladsholder til sidefod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8579D-9603-4975-8D14-FF0C6E0A6CCB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DDDC7-BE22-4383-963F-54E1BBD27809}" type="datetimeFigureOut">
              <a:rPr lang="da-DK"/>
              <a:pPr>
                <a:defRPr/>
              </a:pPr>
              <a:t>11-02-2008</a:t>
            </a:fld>
            <a:endParaRPr lang="da-DK"/>
          </a:p>
        </p:txBody>
      </p:sp>
      <p:sp>
        <p:nvSpPr>
          <p:cNvPr id="5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0F936-0204-456D-A889-65D2FF4FC4B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CC452-1EBD-4431-8840-E4958E14B7F4}" type="datetimeFigureOut">
              <a:rPr lang="da-DK"/>
              <a:pPr>
                <a:defRPr/>
              </a:pPr>
              <a:t>11-02-2008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72FBD-8891-451D-BAD9-CF58F168AD6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0309D-1F5B-40DB-BD39-DA78B41E24E7}" type="datetimeFigureOut">
              <a:rPr lang="da-DK"/>
              <a:pPr>
                <a:defRPr/>
              </a:pPr>
              <a:t>11-02-2008</a:t>
            </a:fld>
            <a:endParaRPr lang="da-DK"/>
          </a:p>
        </p:txBody>
      </p:sp>
      <p:sp>
        <p:nvSpPr>
          <p:cNvPr id="6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7F635-6662-487B-A614-09917AC6511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44E77-52A7-4632-B0B7-436E1E23311F}" type="datetimeFigureOut">
              <a:rPr lang="da-DK"/>
              <a:pPr>
                <a:defRPr/>
              </a:pPr>
              <a:t>11-02-2008</a:t>
            </a:fld>
            <a:endParaRPr lang="da-DK"/>
          </a:p>
        </p:txBody>
      </p:sp>
      <p:sp>
        <p:nvSpPr>
          <p:cNvPr id="8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26196-36C4-4C25-9F3F-2293CACF129B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1C5E2-8519-43F0-9879-BF1A755CE3AB}" type="datetimeFigureOut">
              <a:rPr lang="da-DK"/>
              <a:pPr>
                <a:defRPr/>
              </a:pPr>
              <a:t>11-02-2008</a:t>
            </a:fld>
            <a:endParaRPr lang="da-DK"/>
          </a:p>
        </p:txBody>
      </p:sp>
      <p:sp>
        <p:nvSpPr>
          <p:cNvPr id="4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FC982-2C15-401B-8264-8C7DED3BA64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1DD6A-C25B-43DC-ABCD-10330C4D6864}" type="datetimeFigureOut">
              <a:rPr lang="da-DK"/>
              <a:pPr>
                <a:defRPr/>
              </a:pPr>
              <a:t>11-02-2008</a:t>
            </a:fld>
            <a:endParaRPr lang="da-DK"/>
          </a:p>
        </p:txBody>
      </p:sp>
      <p:sp>
        <p:nvSpPr>
          <p:cNvPr id="3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43301-0F6F-4885-93C1-8F3BAFA08A7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89698-9941-435C-AD5B-363ECD943F00}" type="datetimeFigureOut">
              <a:rPr lang="da-DK"/>
              <a:pPr>
                <a:defRPr/>
              </a:pPr>
              <a:t>11-02-2008</a:t>
            </a:fld>
            <a:endParaRPr lang="da-DK"/>
          </a:p>
        </p:txBody>
      </p:sp>
      <p:sp>
        <p:nvSpPr>
          <p:cNvPr id="6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93239-4544-4FFA-8EA1-9021E1A43D5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med enkelt afklippet og afrundet hjørn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vinklet trekant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Kombinationstegnin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Kombinationstegnin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da-DK" noProof="0" smtClean="0"/>
              <a:t>Klik på ikonet for at tilføje et billede</a:t>
            </a:r>
            <a:endParaRPr lang="en-US" noProof="0" dirty="0"/>
          </a:p>
        </p:txBody>
      </p:sp>
      <p:sp>
        <p:nvSpPr>
          <p:cNvPr id="9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CA330-D010-4D69-8C09-140E51D8F043}" type="datetimeFigureOut">
              <a:rPr lang="da-DK"/>
              <a:pPr>
                <a:defRPr/>
              </a:pPr>
              <a:t>11-02-2008</a:t>
            </a:fld>
            <a:endParaRPr lang="da-DK"/>
          </a:p>
        </p:txBody>
      </p:sp>
      <p:sp>
        <p:nvSpPr>
          <p:cNvPr id="10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1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F80D5-20B0-4C47-808D-FBB5E4BAB76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A66AE-3F95-486E-AA7F-793870618DFA}" type="datetimeFigureOut">
              <a:rPr lang="da-DK"/>
              <a:pPr>
                <a:defRPr/>
              </a:pPr>
              <a:t>11-02-2008</a:t>
            </a:fld>
            <a:endParaRPr lang="da-DK"/>
          </a:p>
        </p:txBody>
      </p:sp>
      <p:sp>
        <p:nvSpPr>
          <p:cNvPr id="5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BE43B-E7C9-4DA1-86C1-B18B2174AA6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88C5B-FB53-4771-99E0-BB3D9C27AEEF}" type="datetimeFigureOut">
              <a:rPr lang="da-DK"/>
              <a:pPr>
                <a:defRPr/>
              </a:pPr>
              <a:t>11-02-2008</a:t>
            </a:fld>
            <a:endParaRPr lang="da-DK"/>
          </a:p>
        </p:txBody>
      </p:sp>
      <p:sp>
        <p:nvSpPr>
          <p:cNvPr id="5" name="Pladsholder til sidefod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4D5BA-E04F-4F70-98B7-3450BB69134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mbinationstegnin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Kombinationstegnin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Pladsholder til titel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  <a:endParaRPr lang="en-US" smtClean="0"/>
          </a:p>
        </p:txBody>
      </p:sp>
      <p:sp>
        <p:nvSpPr>
          <p:cNvPr id="1029" name="Pladsholder til tekst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smtClean="0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539152-D9A5-4253-B9DD-A8B456C2CDE0}" type="datetimeFigureOut">
              <a:rPr lang="da-DK"/>
              <a:pPr>
                <a:defRPr/>
              </a:pPr>
              <a:t>11-02-2008</a:t>
            </a:fld>
            <a:endParaRPr lang="da-DK"/>
          </a:p>
        </p:txBody>
      </p:sp>
      <p:sp>
        <p:nvSpPr>
          <p:cNvPr id="22" name="Pladsholder til sidefod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8" name="Pladsholder til diasnumm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749E74-C5F8-4EAC-B760-7D6ED587C8A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grpSp>
        <p:nvGrpSpPr>
          <p:cNvPr id="1033" name="Gruppe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Kombinationstegnin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Kombinationstegnin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24" r:id="rId2"/>
    <p:sldLayoutId id="2147484033" r:id="rId3"/>
    <p:sldLayoutId id="2147484025" r:id="rId4"/>
    <p:sldLayoutId id="2147484026" r:id="rId5"/>
    <p:sldLayoutId id="2147484027" r:id="rId6"/>
    <p:sldLayoutId id="2147484028" r:id="rId7"/>
    <p:sldLayoutId id="2147484029" r:id="rId8"/>
    <p:sldLayoutId id="2147484034" r:id="rId9"/>
    <p:sldLayoutId id="2147484030" r:id="rId10"/>
    <p:sldLayoutId id="214748403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upload.wikimedia.org/wikipedia/commons/0/0e/Morgan_crossover_1.jpg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http://cyberpingui.free.fr/humour/evolution-wh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928688"/>
            <a:ext cx="6945312" cy="553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Oversigt</a:t>
            </a:r>
            <a:endParaRPr lang="da-DK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857224" y="1039786"/>
          <a:ext cx="7762908" cy="5818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lede 17" descr="overbli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1928813"/>
            <a:ext cx="382905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a-DK" dirty="0" smtClean="0"/>
              <a:t>Evolution </a:t>
            </a:r>
            <a:endParaRPr lang="da-DK" dirty="0"/>
          </a:p>
        </p:txBody>
      </p:sp>
      <p:pic>
        <p:nvPicPr>
          <p:cNvPr id="5" name="Billede 4" descr="amoeb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0" y="2571750"/>
            <a:ext cx="1143000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508" name="Picture 4" descr="http://www8.org/w8-papers/3b-web-doc/runtime/brabran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13" y="2428875"/>
            <a:ext cx="13335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Højrepil 14"/>
          <p:cNvSpPr/>
          <p:nvPr/>
        </p:nvSpPr>
        <p:spPr>
          <a:xfrm>
            <a:off x="2714625" y="3071813"/>
            <a:ext cx="3500438" cy="785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2643174" y="4357694"/>
            <a:ext cx="350987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Evolution?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a-DK" dirty="0" smtClean="0"/>
              <a:t>DNA </a:t>
            </a:r>
            <a:endParaRPr lang="da-DK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500034" y="1857364"/>
          <a:ext cx="82868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3" name="Tekstboks 3"/>
          <p:cNvSpPr txBox="1">
            <a:spLocks noChangeArrowheads="1"/>
          </p:cNvSpPr>
          <p:nvPr/>
        </p:nvSpPr>
        <p:spPr bwMode="auto">
          <a:xfrm>
            <a:off x="500063" y="2714625"/>
            <a:ext cx="2428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da-DK" dirty="0">
                <a:latin typeface="Constantia" pitchFamily="18" charset="0"/>
              </a:rPr>
              <a:t>DNA er koden for vores krop.  </a:t>
            </a:r>
          </a:p>
        </p:txBody>
      </p:sp>
      <p:sp>
        <p:nvSpPr>
          <p:cNvPr id="15365" name="Tekstboks 3"/>
          <p:cNvSpPr txBox="1">
            <a:spLocks noChangeArrowheads="1"/>
          </p:cNvSpPr>
          <p:nvPr/>
        </p:nvSpPr>
        <p:spPr bwMode="auto">
          <a:xfrm>
            <a:off x="3348038" y="2708275"/>
            <a:ext cx="24288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da-DK" dirty="0">
                <a:latin typeface="Constantia" pitchFamily="18" charset="0"/>
              </a:rPr>
              <a:t> Gener er en sekvens af </a:t>
            </a:r>
            <a:r>
              <a:rPr lang="da-DK" dirty="0" err="1">
                <a:latin typeface="Constantia" pitchFamily="18" charset="0"/>
              </a:rPr>
              <a:t>DNA’et</a:t>
            </a:r>
            <a:r>
              <a:rPr lang="da-DK">
                <a:latin typeface="Constantia" pitchFamily="18" charset="0"/>
              </a:rPr>
              <a:t> som bestemmer f.eks. vores øjenfarve </a:t>
            </a:r>
          </a:p>
        </p:txBody>
      </p:sp>
      <p:sp>
        <p:nvSpPr>
          <p:cNvPr id="15366" name="Tekstboks 3"/>
          <p:cNvSpPr txBox="1">
            <a:spLocks noChangeArrowheads="1"/>
          </p:cNvSpPr>
          <p:nvPr/>
        </p:nvSpPr>
        <p:spPr bwMode="auto">
          <a:xfrm>
            <a:off x="6175375" y="2716213"/>
            <a:ext cx="24288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da-DK">
                <a:latin typeface="Constantia" pitchFamily="18" charset="0"/>
              </a:rPr>
              <a:t>Alt DNA’et er samlet i kromosomerne. </a:t>
            </a:r>
          </a:p>
          <a:p>
            <a:pPr>
              <a:buFontTx/>
              <a:buChar char="-"/>
            </a:pPr>
            <a:r>
              <a:rPr lang="da-DK">
                <a:latin typeface="Constantia" pitchFamily="18" charset="0"/>
              </a:rPr>
              <a:t>Mennesket har 46 kromosomer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DNA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mtClean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2060575"/>
            <a:ext cx="4286250" cy="3857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a-DK" dirty="0" smtClean="0"/>
              <a:t> Mutation </a:t>
            </a:r>
            <a:endParaRPr lang="da-DK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285720" y="1428736"/>
          <a:ext cx="8501122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kstboks 4"/>
          <p:cNvSpPr txBox="1"/>
          <p:nvPr/>
        </p:nvSpPr>
        <p:spPr>
          <a:xfrm>
            <a:off x="357158" y="2857496"/>
            <a:ext cx="22860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Kemikalier, stråling</a:t>
            </a:r>
          </a:p>
          <a:p>
            <a:r>
              <a:rPr lang="da-DK" dirty="0" smtClean="0"/>
              <a:t>kan forsage fejl i </a:t>
            </a:r>
            <a:r>
              <a:rPr lang="da-DK" dirty="0" smtClean="0"/>
              <a:t>genet, som så </a:t>
            </a:r>
            <a:endParaRPr lang="da-DK" dirty="0" smtClean="0"/>
          </a:p>
          <a:p>
            <a:r>
              <a:rPr lang="da-DK" dirty="0" smtClean="0"/>
              <a:t>forsager fejl </a:t>
            </a:r>
            <a:r>
              <a:rPr lang="da-DK" dirty="0" smtClean="0"/>
              <a:t>i kromosomet </a:t>
            </a:r>
          </a:p>
          <a:p>
            <a:endParaRPr lang="da-DK" dirty="0"/>
          </a:p>
        </p:txBody>
      </p:sp>
      <p:sp>
        <p:nvSpPr>
          <p:cNvPr id="6" name="Tekstboks 5"/>
          <p:cNvSpPr txBox="1"/>
          <p:nvPr/>
        </p:nvSpPr>
        <p:spPr>
          <a:xfrm>
            <a:off x="3286116" y="2928934"/>
            <a:ext cx="22145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Tilpasning </a:t>
            </a:r>
          </a:p>
          <a:p>
            <a:r>
              <a:rPr lang="da-DK" dirty="0" smtClean="0"/>
              <a:t>Større mulighed for overlevelse </a:t>
            </a:r>
          </a:p>
          <a:p>
            <a:r>
              <a:rPr lang="da-DK" dirty="0" smtClean="0"/>
              <a:t>(Natsværmer) </a:t>
            </a:r>
          </a:p>
          <a:p>
            <a:endParaRPr lang="da-DK" dirty="0"/>
          </a:p>
        </p:txBody>
      </p:sp>
      <p:sp>
        <p:nvSpPr>
          <p:cNvPr id="7" name="Tekstboks 6"/>
          <p:cNvSpPr txBox="1"/>
          <p:nvPr/>
        </p:nvSpPr>
        <p:spPr>
          <a:xfrm>
            <a:off x="6286512" y="2928934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Der </a:t>
            </a:r>
            <a:r>
              <a:rPr lang="da-DK" dirty="0" smtClean="0"/>
              <a:t>kan ske fejl</a:t>
            </a:r>
          </a:p>
          <a:p>
            <a:r>
              <a:rPr lang="da-DK" dirty="0" smtClean="0"/>
              <a:t>opstå sygdomme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a-DK" dirty="0" err="1" smtClean="0"/>
              <a:t>Recombination</a:t>
            </a:r>
            <a:endParaRPr lang="da-DK" dirty="0"/>
          </a:p>
        </p:txBody>
      </p:sp>
      <p:pic>
        <p:nvPicPr>
          <p:cNvPr id="17410" name="Billede 2" descr="sort man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989138"/>
            <a:ext cx="128587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lus 3"/>
          <p:cNvSpPr/>
          <p:nvPr/>
        </p:nvSpPr>
        <p:spPr>
          <a:xfrm>
            <a:off x="2195513" y="2420938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pic>
        <p:nvPicPr>
          <p:cNvPr id="17412" name="Billede 4" descr="hvis kvind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1989138"/>
            <a:ext cx="136207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g med 5"/>
          <p:cNvSpPr/>
          <p:nvPr/>
        </p:nvSpPr>
        <p:spPr>
          <a:xfrm>
            <a:off x="5000625" y="2428875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solidFill>
                <a:schemeClr val="tx1"/>
              </a:solidFill>
            </a:endParaRPr>
          </a:p>
        </p:txBody>
      </p:sp>
      <p:pic>
        <p:nvPicPr>
          <p:cNvPr id="17414" name="Billede 6" descr="hvidt bar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4888" y="2205038"/>
            <a:ext cx="11334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Billede 7" descr="sort bar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86688" y="2286000"/>
            <a:ext cx="103822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9" descr="Image:Morgan crossover 1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 b="9071"/>
          <a:stretch>
            <a:fillRect/>
          </a:stretch>
        </p:blipFill>
        <p:spPr bwMode="auto">
          <a:xfrm>
            <a:off x="0" y="3762375"/>
            <a:ext cx="5616575" cy="3095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/>
          <p:cNvSpPr txBox="1">
            <a:spLocks/>
          </p:cNvSpPr>
          <p:nvPr/>
        </p:nvSpPr>
        <p:spPr bwMode="auto">
          <a:xfrm>
            <a:off x="457200" y="704088"/>
            <a:ext cx="818676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Menneskernes påvirkning på evolutionen </a:t>
            </a:r>
            <a:endParaRPr kumimoji="0" lang="da-DK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0" y="1714500"/>
            <a:ext cx="2947988" cy="448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00063" y="2000250"/>
            <a:ext cx="34226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da-DK">
                <a:latin typeface="Constantia" pitchFamily="18" charset="0"/>
              </a:rPr>
              <a:t>Forædling</a:t>
            </a:r>
          </a:p>
          <a:p>
            <a:r>
              <a:rPr lang="da-DK">
                <a:latin typeface="Constantia" pitchFamily="18" charset="0"/>
              </a:rPr>
              <a:t>	Gammel teknik</a:t>
            </a:r>
          </a:p>
          <a:p>
            <a:r>
              <a:rPr lang="da-DK">
                <a:latin typeface="Constantia" pitchFamily="18" charset="0"/>
              </a:rPr>
              <a:t>	Mål: 	Bedre udbytte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500063" y="3286125"/>
            <a:ext cx="43576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da-DK" dirty="0">
                <a:latin typeface="Constantia" pitchFamily="18" charset="0"/>
              </a:rPr>
              <a:t>Kloning</a:t>
            </a:r>
          </a:p>
          <a:p>
            <a:r>
              <a:rPr lang="da-DK" dirty="0">
                <a:latin typeface="Constantia" pitchFamily="18" charset="0"/>
              </a:rPr>
              <a:t>	1997 Fåret Dolly</a:t>
            </a:r>
          </a:p>
          <a:p>
            <a:r>
              <a:rPr lang="da-DK" dirty="0">
                <a:latin typeface="Constantia" pitchFamily="18" charset="0"/>
              </a:rPr>
              <a:t>	Mål: 	Bevare truede dyrearter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00063" y="2000250"/>
            <a:ext cx="12747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da-DK">
                <a:latin typeface="Constantia" pitchFamily="18" charset="0"/>
              </a:rPr>
              <a:t>Forædling</a:t>
            </a: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642938" y="4572000"/>
            <a:ext cx="3436937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da-DK">
                <a:latin typeface="Constantia" pitchFamily="18" charset="0"/>
              </a:rPr>
              <a:t>Gensplejsning</a:t>
            </a:r>
          </a:p>
          <a:p>
            <a:r>
              <a:rPr lang="da-DK">
                <a:latin typeface="Constantia" pitchFamily="18" charset="0"/>
              </a:rPr>
              <a:t>	I fuld udvikling</a:t>
            </a:r>
          </a:p>
          <a:p>
            <a:r>
              <a:rPr lang="da-DK">
                <a:latin typeface="Constantia" pitchFamily="18" charset="0"/>
              </a:rPr>
              <a:t>	Mål: 	$$$</a:t>
            </a:r>
          </a:p>
          <a:p>
            <a:r>
              <a:rPr lang="da-DK">
                <a:latin typeface="Constantia" pitchFamily="18" charset="0"/>
              </a:rPr>
              <a:t>		Forhindre sult</a:t>
            </a:r>
          </a:p>
          <a:p>
            <a:r>
              <a:rPr lang="da-DK">
                <a:latin typeface="Constantia" pitchFamily="18" charset="0"/>
              </a:rPr>
              <a:t>		</a:t>
            </a:r>
          </a:p>
          <a:p>
            <a:r>
              <a:rPr lang="da-DK">
                <a:latin typeface="Constantia" pitchFamily="18" charset="0"/>
              </a:rPr>
              <a:t>		</a:t>
            </a:r>
          </a:p>
          <a:p>
            <a:r>
              <a:rPr lang="da-DK">
                <a:latin typeface="Constantia" pitchFamily="18" charset="0"/>
              </a:rPr>
              <a:t>		</a:t>
            </a:r>
          </a:p>
          <a:p>
            <a:r>
              <a:rPr lang="da-DK">
                <a:latin typeface="Constantia" pitchFamily="18" charset="0"/>
              </a:rPr>
              <a:t>		</a:t>
            </a:r>
          </a:p>
          <a:p>
            <a:r>
              <a:rPr lang="da-DK">
                <a:latin typeface="Constantia" pitchFamily="18" charset="0"/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a-DK" dirty="0" smtClean="0"/>
              <a:t>Konklusion</a:t>
            </a:r>
            <a:endParaRPr lang="da-DK" dirty="0"/>
          </a:p>
        </p:txBody>
      </p:sp>
      <p:sp>
        <p:nvSpPr>
          <p:cNvPr id="3" name="Tekstboks 2"/>
          <p:cNvSpPr txBox="1"/>
          <p:nvPr/>
        </p:nvSpPr>
        <p:spPr>
          <a:xfrm>
            <a:off x="764783" y="21431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sp>
        <p:nvSpPr>
          <p:cNvPr id="5" name="Tekstboks 4"/>
          <p:cNvSpPr txBox="1"/>
          <p:nvPr/>
        </p:nvSpPr>
        <p:spPr>
          <a:xfrm>
            <a:off x="642910" y="25717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sp>
        <p:nvSpPr>
          <p:cNvPr id="6" name="Tekstboks 5"/>
          <p:cNvSpPr txBox="1"/>
          <p:nvPr/>
        </p:nvSpPr>
        <p:spPr>
          <a:xfrm>
            <a:off x="642910" y="30718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graphicFrame>
        <p:nvGraphicFramePr>
          <p:cNvPr id="9" name="Diagram 8"/>
          <p:cNvGraphicFramePr/>
          <p:nvPr/>
        </p:nvGraphicFramePr>
        <p:xfrm>
          <a:off x="928662" y="1357298"/>
          <a:ext cx="7405718" cy="5318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løb">
  <a:themeElements>
    <a:clrScheme name="Forløb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orløb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rløb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orløb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orløb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156</TotalTime>
  <Words>135</Words>
  <Application>Microsoft Office PowerPoint</Application>
  <PresentationFormat>Skærmshow (4:3)</PresentationFormat>
  <Paragraphs>52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9</vt:i4>
      </vt:variant>
    </vt:vector>
  </HeadingPairs>
  <TitlesOfParts>
    <vt:vector size="10" baseType="lpstr">
      <vt:lpstr>Forløb</vt:lpstr>
      <vt:lpstr>Dias nummer 1</vt:lpstr>
      <vt:lpstr>Oversigt</vt:lpstr>
      <vt:lpstr>Evolution </vt:lpstr>
      <vt:lpstr>DNA </vt:lpstr>
      <vt:lpstr>DNA</vt:lpstr>
      <vt:lpstr> Mutation </vt:lpstr>
      <vt:lpstr>Recombination</vt:lpstr>
      <vt:lpstr>Dias nummer 8</vt:lpstr>
      <vt:lpstr>Konklusion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Lasse</dc:creator>
  <cp:lastModifiedBy>Lasse</cp:lastModifiedBy>
  <cp:revision>15</cp:revision>
  <dcterms:created xsi:type="dcterms:W3CDTF">2008-02-07T11:34:33Z</dcterms:created>
  <dcterms:modified xsi:type="dcterms:W3CDTF">2008-02-11T20:26:27Z</dcterms:modified>
</cp:coreProperties>
</file>