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5" r:id="rId9"/>
    <p:sldId id="261" r:id="rId10"/>
    <p:sldId id="266" r:id="rId1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EC45"/>
    <a:srgbClr val="0EB6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 varScale="1">
        <p:scale>
          <a:sx n="65" d="100"/>
          <a:sy n="65" d="100"/>
        </p:scale>
        <p:origin x="-11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AE78B-5CBA-49DF-B266-3F16849F5D61}" type="datetimeFigureOut">
              <a:rPr lang="da-DK" smtClean="0"/>
              <a:pPr/>
              <a:t>11-02-2008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B4A5A-F10B-445F-9F58-D89B66514379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876"/>
            <a:ext cx="88106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84868" y="571480"/>
            <a:ext cx="8501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8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Human Evolution</a:t>
            </a:r>
            <a:endParaRPr lang="en-US" sz="88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94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-1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Oval 9"/>
          <p:cNvSpPr/>
          <p:nvPr/>
        </p:nvSpPr>
        <p:spPr>
          <a:xfrm>
            <a:off x="6301260" y="3685256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821614" y="2859798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114140" y="1970744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7E74C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89827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461" y="3357562"/>
            <a:ext cx="1642069" cy="291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84868" y="553690"/>
            <a:ext cx="8501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Australopithecine</a:t>
            </a:r>
            <a:endParaRPr lang="en-US" sz="88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2214554"/>
            <a:ext cx="1214447" cy="215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42876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Levede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for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omkring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4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millioner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år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siden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7592" y="3214686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Havde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lille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437474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Mindede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om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nutidens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orangutang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563015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Kommer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før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Genus Homo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-8463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Oval 9"/>
          <p:cNvSpPr/>
          <p:nvPr/>
        </p:nvSpPr>
        <p:spPr>
          <a:xfrm>
            <a:off x="6301260" y="3685256"/>
            <a:ext cx="357190" cy="357190"/>
          </a:xfrm>
          <a:prstGeom prst="ellipse">
            <a:avLst/>
          </a:prstGeom>
          <a:solidFill>
            <a:srgbClr val="24EC45"/>
          </a:solidFill>
          <a:ln>
            <a:solidFill>
              <a:srgbClr val="0EB6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821614" y="2859798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114140" y="1970744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214686"/>
            <a:ext cx="1971683" cy="328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84868" y="553690"/>
            <a:ext cx="8501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Homo </a:t>
            </a:r>
            <a:r>
              <a:rPr lang="en-US" sz="8800" b="1" dirty="0" err="1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habilis</a:t>
            </a:r>
            <a:endParaRPr lang="en-US" sz="88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6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Levede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for 2,4-1,6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mio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år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siden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592" y="3214686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Første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art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Homo Genus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437474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halv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størrelse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menneskets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1785926"/>
            <a:ext cx="132874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-8463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286512" y="3672810"/>
            <a:ext cx="357190" cy="357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114140" y="1970744"/>
            <a:ext cx="357190" cy="357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Oval 6"/>
          <p:cNvSpPr/>
          <p:nvPr/>
        </p:nvSpPr>
        <p:spPr>
          <a:xfrm>
            <a:off x="6771830" y="2857496"/>
            <a:ext cx="357190" cy="357190"/>
          </a:xfrm>
          <a:prstGeom prst="ellipse">
            <a:avLst/>
          </a:prstGeom>
          <a:solidFill>
            <a:srgbClr val="24EC45"/>
          </a:solidFill>
          <a:ln>
            <a:solidFill>
              <a:srgbClr val="0EB6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4868" y="553690"/>
            <a:ext cx="8501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Homo erectus</a:t>
            </a:r>
            <a:endParaRPr lang="en-US" sz="88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6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Levede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for 1,8-1,0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mio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år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siden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794" y="328284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Første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art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til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bruge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sofistikerede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redskaber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826" y="4457650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75%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af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menneskets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4306" y="2857496"/>
            <a:ext cx="1302829" cy="354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1857364"/>
            <a:ext cx="8938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-8463"/>
            <a:ext cx="5643602" cy="688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843136" y="5301136"/>
            <a:ext cx="357190" cy="35719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Oval 10"/>
          <p:cNvSpPr/>
          <p:nvPr/>
        </p:nvSpPr>
        <p:spPr>
          <a:xfrm>
            <a:off x="6286512" y="3672810"/>
            <a:ext cx="357190" cy="357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Oval 11"/>
          <p:cNvSpPr/>
          <p:nvPr/>
        </p:nvSpPr>
        <p:spPr>
          <a:xfrm>
            <a:off x="6786578" y="2857496"/>
            <a:ext cx="357190" cy="357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Oval 6"/>
          <p:cNvSpPr/>
          <p:nvPr/>
        </p:nvSpPr>
        <p:spPr>
          <a:xfrm>
            <a:off x="6072198" y="1928802"/>
            <a:ext cx="357190" cy="357190"/>
          </a:xfrm>
          <a:prstGeom prst="ellipse">
            <a:avLst/>
          </a:prstGeom>
          <a:solidFill>
            <a:srgbClr val="24EC45"/>
          </a:solidFill>
          <a:ln>
            <a:solidFill>
              <a:srgbClr val="0EB6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4868" y="553690"/>
            <a:ext cx="8501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Homo sapiens</a:t>
            </a:r>
            <a:endParaRPr lang="en-US" sz="88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6" y="2058407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 250.000 f.kr. og til nu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42" y="3386080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Første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art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til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prøve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at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forstå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Windows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26" y="4743402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Hjerne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på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1400 cm</a:t>
            </a:r>
            <a:r>
              <a:rPr lang="da-DK" sz="2000" dirty="0" smtClean="0"/>
              <a:t> ³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714620"/>
            <a:ext cx="215265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2170" y="1714488"/>
            <a:ext cx="1443846" cy="261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25794" y="3730824"/>
            <a:ext cx="685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(Men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ikke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den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sidste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da-D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3399127"/>
            <a:ext cx="1642069" cy="291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84868" y="553690"/>
            <a:ext cx="8501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Næste</a:t>
            </a:r>
            <a:r>
              <a:rPr lang="en-US" sz="88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art?</a:t>
            </a:r>
            <a:endParaRPr lang="en-US" sz="88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3481" y="3327689"/>
            <a:ext cx="1971683" cy="328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4878" y="2871351"/>
            <a:ext cx="1302829" cy="354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9030" y="2657037"/>
            <a:ext cx="215265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 l="16250" t="5000" r="18125" b="5000"/>
          <a:stretch>
            <a:fillRect/>
          </a:stretch>
        </p:blipFill>
        <p:spPr bwMode="auto">
          <a:xfrm>
            <a:off x="6429388" y="2214554"/>
            <a:ext cx="250033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>
            <a:lum bright="-100000" contrast="-100000"/>
          </a:blip>
          <a:srcRect l="16250" t="5000" r="18125" b="5000"/>
          <a:stretch>
            <a:fillRect/>
          </a:stretch>
        </p:blipFill>
        <p:spPr bwMode="auto">
          <a:xfrm>
            <a:off x="6429388" y="2214554"/>
            <a:ext cx="250033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6858016" y="2928934"/>
            <a:ext cx="1645033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</a:t>
            </a:r>
            <a:endParaRPr lang="en-US" sz="18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94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Joachim Sejr</dc:creator>
  <cp:lastModifiedBy>Joachim Sejr</cp:lastModifiedBy>
  <cp:revision>18</cp:revision>
  <dcterms:created xsi:type="dcterms:W3CDTF">2008-02-08T11:55:48Z</dcterms:created>
  <dcterms:modified xsi:type="dcterms:W3CDTF">2008-02-11T20:14:42Z</dcterms:modified>
</cp:coreProperties>
</file>